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90599" r:id="rId1"/>
  </p:sldMasterIdLst>
  <p:notesMasterIdLst>
    <p:notesMasterId r:id="rId20"/>
  </p:notesMasterIdLst>
  <p:handoutMasterIdLst>
    <p:handoutMasterId r:id="rId21"/>
  </p:handoutMasterIdLst>
  <p:sldIdLst>
    <p:sldId id="3148" r:id="rId2"/>
    <p:sldId id="3147" r:id="rId3"/>
    <p:sldId id="4184" r:id="rId4"/>
    <p:sldId id="3269" r:id="rId5"/>
    <p:sldId id="3270" r:id="rId6"/>
    <p:sldId id="4177" r:id="rId7"/>
    <p:sldId id="4178" r:id="rId8"/>
    <p:sldId id="4179" r:id="rId9"/>
    <p:sldId id="4180" r:id="rId10"/>
    <p:sldId id="4181" r:id="rId11"/>
    <p:sldId id="4182" r:id="rId12"/>
    <p:sldId id="1385" r:id="rId13"/>
    <p:sldId id="2428" r:id="rId14"/>
    <p:sldId id="2829" r:id="rId15"/>
    <p:sldId id="4183" r:id="rId16"/>
    <p:sldId id="2156" r:id="rId17"/>
    <p:sldId id="1767" r:id="rId18"/>
    <p:sldId id="2438" r:id="rId19"/>
  </p:sldIdLst>
  <p:sldSz cx="12192000" cy="6858000"/>
  <p:notesSz cx="6877050" cy="96535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orient="horz" pos="323">
          <p15:clr>
            <a:srgbClr val="A4A3A4"/>
          </p15:clr>
        </p15:guide>
        <p15:guide id="3" orient="horz" pos="3888">
          <p15:clr>
            <a:srgbClr val="A4A3A4"/>
          </p15:clr>
        </p15:guide>
        <p15:guide id="4" orient="horz" pos="659">
          <p15:clr>
            <a:srgbClr val="A4A3A4"/>
          </p15:clr>
        </p15:guide>
        <p15:guide id="5" orient="horz" pos="1344">
          <p15:clr>
            <a:srgbClr val="A4A3A4"/>
          </p15:clr>
        </p15:guide>
        <p15:guide id="6" pos="7424">
          <p15:clr>
            <a:srgbClr val="A4A3A4"/>
          </p15:clr>
        </p15:guide>
        <p15:guide id="7" pos="256">
          <p15:clr>
            <a:srgbClr val="A4A3A4"/>
          </p15:clr>
        </p15:guide>
        <p15:guide id="8" pos="6016">
          <p15:clr>
            <a:srgbClr val="A4A3A4"/>
          </p15:clr>
        </p15:guide>
        <p15:guide id="9">
          <p15:clr>
            <a:srgbClr val="A4A3A4"/>
          </p15:clr>
        </p15:guide>
        <p15:guide id="10" pos="3915">
          <p15:clr>
            <a:srgbClr val="A4A3A4"/>
          </p15:clr>
        </p15:guide>
        <p15:guide id="11" pos="3767">
          <p15:clr>
            <a:srgbClr val="A4A3A4"/>
          </p15:clr>
        </p15:guide>
      </p15:sldGuideLst>
    </p:ext>
    <p:ext uri="{2D200454-40CA-4A62-9FC3-DE9A4176ACB9}">
      <p15:notesGuideLst xmlns:p15="http://schemas.microsoft.com/office/powerpoint/2012/main">
        <p15:guide id="1" orient="horz" pos="3041">
          <p15:clr>
            <a:srgbClr val="A4A3A4"/>
          </p15:clr>
        </p15:guide>
        <p15:guide id="2" pos="216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800080"/>
    <a:srgbClr val="31534C"/>
    <a:srgbClr val="4B0082"/>
    <a:srgbClr val="2084D9"/>
    <a:srgbClr val="1E00AA"/>
    <a:srgbClr val="B7B1A9"/>
    <a:srgbClr val="CC6600"/>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64714" autoAdjust="0"/>
  </p:normalViewPr>
  <p:slideViewPr>
    <p:cSldViewPr>
      <p:cViewPr varScale="1">
        <p:scale>
          <a:sx n="43" d="100"/>
          <a:sy n="43" d="100"/>
        </p:scale>
        <p:origin x="2174" y="43"/>
      </p:cViewPr>
      <p:guideLst>
        <p:guide orient="horz" pos="2160"/>
        <p:guide orient="horz" pos="323"/>
        <p:guide orient="horz" pos="3888"/>
        <p:guide orient="horz" pos="659"/>
        <p:guide orient="horz" pos="1344"/>
        <p:guide pos="7424"/>
        <p:guide pos="256"/>
        <p:guide pos="6016"/>
        <p:guide/>
        <p:guide pos="3915"/>
        <p:guide pos="37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3041"/>
        <p:guide pos="216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44158E-9A9B-4A23-97FB-2B5243C4380F}" type="doc">
      <dgm:prSet loTypeId="urn:microsoft.com/office/officeart/2005/8/layout/pyramid1" loCatId="pyramid" qsTypeId="urn:microsoft.com/office/officeart/2005/8/quickstyle/simple1" qsCatId="simple" csTypeId="urn:microsoft.com/office/officeart/2005/8/colors/accent1_2" csCatId="accent1" phldr="1"/>
      <dgm:spPr/>
    </dgm:pt>
    <dgm:pt modelId="{81CC0C29-3754-4B03-9124-F59D8F30FDC0}">
      <dgm:prSet phldrT="[Text]" custT="1"/>
      <dgm:spPr>
        <a:gradFill rotWithShape="0">
          <a:gsLst>
            <a:gs pos="0">
              <a:schemeClr val="accent2">
                <a:lumMod val="40000"/>
                <a:lumOff val="6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Human Order</a:t>
          </a:r>
        </a:p>
      </dgm:t>
    </dgm:pt>
    <dgm:pt modelId="{441B6514-370C-4F1A-8F12-9F818989266A}" type="parTrans" cxnId="{D15D7FBB-4B39-49B9-B21D-4EEC7D99117C}">
      <dgm:prSet/>
      <dgm:spPr/>
      <dgm:t>
        <a:bodyPr/>
        <a:lstStyle/>
        <a:p>
          <a:endParaRPr lang="en-US" sz="2200" b="1">
            <a:solidFill>
              <a:schemeClr val="tx1"/>
            </a:solidFill>
            <a:latin typeface="Arial" pitchFamily="34" charset="0"/>
            <a:cs typeface="Arial" pitchFamily="34" charset="0"/>
          </a:endParaRPr>
        </a:p>
      </dgm:t>
    </dgm:pt>
    <dgm:pt modelId="{8F98531D-9BC8-4199-B69F-8E28C9725FF2}" type="sibTrans" cxnId="{D15D7FBB-4B39-49B9-B21D-4EEC7D99117C}">
      <dgm:prSet/>
      <dgm:spPr/>
      <dgm:t>
        <a:bodyPr/>
        <a:lstStyle/>
        <a:p>
          <a:endParaRPr lang="en-US" sz="2200" b="1">
            <a:solidFill>
              <a:schemeClr val="tx1"/>
            </a:solidFill>
            <a:latin typeface="Arial" pitchFamily="34" charset="0"/>
            <a:cs typeface="Arial" pitchFamily="34" charset="0"/>
          </a:endParaRPr>
        </a:p>
      </dgm:t>
    </dgm:pt>
    <dgm:pt modelId="{50012519-F6E0-4678-8734-7E24EA23179D}">
      <dgm:prSet phldrT="[Text]" custT="1"/>
      <dgm:spPr>
        <a:gradFill rotWithShape="0">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Animal Order</a:t>
          </a:r>
        </a:p>
      </dgm:t>
    </dgm:pt>
    <dgm:pt modelId="{1D5DF162-42B1-4CE9-8130-5C0B1BB1AD2D}" type="parTrans" cxnId="{F53EDC2A-C0BD-448A-81E3-52F0D7288043}">
      <dgm:prSet/>
      <dgm:spPr/>
      <dgm:t>
        <a:bodyPr/>
        <a:lstStyle/>
        <a:p>
          <a:endParaRPr lang="en-US" sz="2200" b="1">
            <a:solidFill>
              <a:schemeClr val="tx1"/>
            </a:solidFill>
            <a:latin typeface="Arial" pitchFamily="34" charset="0"/>
            <a:cs typeface="Arial" pitchFamily="34" charset="0"/>
          </a:endParaRPr>
        </a:p>
      </dgm:t>
    </dgm:pt>
    <dgm:pt modelId="{0EF879DC-7F7A-47E9-8DD2-6ADBCC248007}" type="sibTrans" cxnId="{F53EDC2A-C0BD-448A-81E3-52F0D7288043}">
      <dgm:prSet/>
      <dgm:spPr/>
      <dgm:t>
        <a:bodyPr/>
        <a:lstStyle/>
        <a:p>
          <a:endParaRPr lang="en-US" sz="2200" b="1">
            <a:solidFill>
              <a:schemeClr val="tx1"/>
            </a:solidFill>
            <a:latin typeface="Arial" pitchFamily="34" charset="0"/>
            <a:cs typeface="Arial" pitchFamily="34" charset="0"/>
          </a:endParaRPr>
        </a:p>
      </dgm:t>
    </dgm:pt>
    <dgm:pt modelId="{E54FD1B0-DF16-4A4A-924F-8BD730F345D6}">
      <dgm:prSet phldrT="[Text]" custT="1"/>
      <dgm:spPr>
        <a:gradFill rotWithShape="0">
          <a:gsLst>
            <a:gs pos="0">
              <a:schemeClr val="accent2">
                <a:lumMod val="75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Plant Order</a:t>
          </a:r>
        </a:p>
      </dgm:t>
    </dgm:pt>
    <dgm:pt modelId="{08BBE43B-6203-49F9-B6B0-DA2BFE61C57C}" type="parTrans" cxnId="{A7E4B17A-FEEC-4F8E-9288-7045F0A7622C}">
      <dgm:prSet/>
      <dgm:spPr/>
      <dgm:t>
        <a:bodyPr/>
        <a:lstStyle/>
        <a:p>
          <a:endParaRPr lang="en-US" sz="2200" b="1">
            <a:solidFill>
              <a:schemeClr val="tx1"/>
            </a:solidFill>
            <a:latin typeface="Arial" pitchFamily="34" charset="0"/>
            <a:cs typeface="Arial" pitchFamily="34" charset="0"/>
          </a:endParaRPr>
        </a:p>
      </dgm:t>
    </dgm:pt>
    <dgm:pt modelId="{597A7D7C-A40D-427F-8FE4-33428930CD7A}" type="sibTrans" cxnId="{A7E4B17A-FEEC-4F8E-9288-7045F0A7622C}">
      <dgm:prSet/>
      <dgm:spPr/>
      <dgm:t>
        <a:bodyPr/>
        <a:lstStyle/>
        <a:p>
          <a:endParaRPr lang="en-US" sz="2200" b="1">
            <a:solidFill>
              <a:schemeClr val="tx1"/>
            </a:solidFill>
            <a:latin typeface="Arial" pitchFamily="34" charset="0"/>
            <a:cs typeface="Arial" pitchFamily="34" charset="0"/>
          </a:endParaRPr>
        </a:p>
      </dgm:t>
    </dgm:pt>
    <dgm:pt modelId="{0E278BAD-6FA8-46C7-B48D-341DE488DD1D}">
      <dgm:prSet phldrT="[Text]" custT="1"/>
      <dgm:spPr>
        <a:gradFill rotWithShape="0">
          <a:gsLst>
            <a:gs pos="0">
              <a:schemeClr val="accent2">
                <a:lumMod val="5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Physical Order</a:t>
          </a:r>
        </a:p>
      </dgm:t>
    </dgm:pt>
    <dgm:pt modelId="{764D9213-FF60-4A92-8C8F-18DC2D69A2CD}" type="parTrans" cxnId="{D1A9A740-82B8-4E1D-9299-38071E50EA9C}">
      <dgm:prSet/>
      <dgm:spPr/>
      <dgm:t>
        <a:bodyPr/>
        <a:lstStyle/>
        <a:p>
          <a:endParaRPr lang="en-US" sz="2200" b="1">
            <a:solidFill>
              <a:schemeClr val="tx1"/>
            </a:solidFill>
            <a:latin typeface="Arial" pitchFamily="34" charset="0"/>
            <a:cs typeface="Arial" pitchFamily="34" charset="0"/>
          </a:endParaRPr>
        </a:p>
      </dgm:t>
    </dgm:pt>
    <dgm:pt modelId="{2D0290AE-AEEA-44D1-8523-F880C28F0177}" type="sibTrans" cxnId="{D1A9A740-82B8-4E1D-9299-38071E50EA9C}">
      <dgm:prSet/>
      <dgm:spPr/>
      <dgm:t>
        <a:bodyPr/>
        <a:lstStyle/>
        <a:p>
          <a:endParaRPr lang="en-US" sz="2200" b="1">
            <a:solidFill>
              <a:schemeClr val="tx1"/>
            </a:solidFill>
            <a:latin typeface="Arial" pitchFamily="34" charset="0"/>
            <a:cs typeface="Arial" pitchFamily="34" charset="0"/>
          </a:endParaRPr>
        </a:p>
      </dgm:t>
    </dgm:pt>
    <dgm:pt modelId="{CF9A4A45-3E85-4542-85D5-47F72A4A7E95}" type="pres">
      <dgm:prSet presAssocID="{1E44158E-9A9B-4A23-97FB-2B5243C4380F}" presName="Name0" presStyleCnt="0">
        <dgm:presLayoutVars>
          <dgm:dir/>
          <dgm:animLvl val="lvl"/>
          <dgm:resizeHandles val="exact"/>
        </dgm:presLayoutVars>
      </dgm:prSet>
      <dgm:spPr/>
    </dgm:pt>
    <dgm:pt modelId="{CE1EB174-F1B2-4CCC-80B8-13CA91FE2433}" type="pres">
      <dgm:prSet presAssocID="{81CC0C29-3754-4B03-9124-F59D8F30FDC0}" presName="Name8" presStyleCnt="0"/>
      <dgm:spPr/>
    </dgm:pt>
    <dgm:pt modelId="{22C62E32-8832-4C75-A3CC-1643991E28A4}" type="pres">
      <dgm:prSet presAssocID="{81CC0C29-3754-4B03-9124-F59D8F30FDC0}" presName="level" presStyleLbl="node1" presStyleIdx="0" presStyleCnt="4">
        <dgm:presLayoutVars>
          <dgm:chMax val="1"/>
          <dgm:bulletEnabled val="1"/>
        </dgm:presLayoutVars>
      </dgm:prSet>
      <dgm:spPr/>
    </dgm:pt>
    <dgm:pt modelId="{4C0729DA-EC16-4C5E-9E86-20E5D9718424}" type="pres">
      <dgm:prSet presAssocID="{81CC0C29-3754-4B03-9124-F59D8F30FDC0}" presName="levelTx" presStyleLbl="revTx" presStyleIdx="0" presStyleCnt="0">
        <dgm:presLayoutVars>
          <dgm:chMax val="1"/>
          <dgm:bulletEnabled val="1"/>
        </dgm:presLayoutVars>
      </dgm:prSet>
      <dgm:spPr/>
    </dgm:pt>
    <dgm:pt modelId="{5B7318EA-742D-48A6-8B8E-61C81207B015}" type="pres">
      <dgm:prSet presAssocID="{50012519-F6E0-4678-8734-7E24EA23179D}" presName="Name8" presStyleCnt="0"/>
      <dgm:spPr/>
    </dgm:pt>
    <dgm:pt modelId="{11EF0690-A0E1-4050-BB5F-9F49476D4657}" type="pres">
      <dgm:prSet presAssocID="{50012519-F6E0-4678-8734-7E24EA23179D}" presName="level" presStyleLbl="node1" presStyleIdx="1" presStyleCnt="4">
        <dgm:presLayoutVars>
          <dgm:chMax val="1"/>
          <dgm:bulletEnabled val="1"/>
        </dgm:presLayoutVars>
      </dgm:prSet>
      <dgm:spPr/>
    </dgm:pt>
    <dgm:pt modelId="{1A0999BC-A507-4A62-9055-5FF8D6A34979}" type="pres">
      <dgm:prSet presAssocID="{50012519-F6E0-4678-8734-7E24EA23179D}" presName="levelTx" presStyleLbl="revTx" presStyleIdx="0" presStyleCnt="0">
        <dgm:presLayoutVars>
          <dgm:chMax val="1"/>
          <dgm:bulletEnabled val="1"/>
        </dgm:presLayoutVars>
      </dgm:prSet>
      <dgm:spPr/>
    </dgm:pt>
    <dgm:pt modelId="{503D11E9-9936-4E84-98EA-635564968262}" type="pres">
      <dgm:prSet presAssocID="{E54FD1B0-DF16-4A4A-924F-8BD730F345D6}" presName="Name8" presStyleCnt="0"/>
      <dgm:spPr/>
    </dgm:pt>
    <dgm:pt modelId="{55EC43AC-3A60-4DFD-88C2-C7BE21F52E55}" type="pres">
      <dgm:prSet presAssocID="{E54FD1B0-DF16-4A4A-924F-8BD730F345D6}" presName="level" presStyleLbl="node1" presStyleIdx="2" presStyleCnt="4">
        <dgm:presLayoutVars>
          <dgm:chMax val="1"/>
          <dgm:bulletEnabled val="1"/>
        </dgm:presLayoutVars>
      </dgm:prSet>
      <dgm:spPr/>
    </dgm:pt>
    <dgm:pt modelId="{D06839EA-6F5A-4D6E-ACF2-1DD5DE6CF35F}" type="pres">
      <dgm:prSet presAssocID="{E54FD1B0-DF16-4A4A-924F-8BD730F345D6}" presName="levelTx" presStyleLbl="revTx" presStyleIdx="0" presStyleCnt="0">
        <dgm:presLayoutVars>
          <dgm:chMax val="1"/>
          <dgm:bulletEnabled val="1"/>
        </dgm:presLayoutVars>
      </dgm:prSet>
      <dgm:spPr/>
    </dgm:pt>
    <dgm:pt modelId="{B313BC52-F716-4FA9-A5A0-F283874AC324}" type="pres">
      <dgm:prSet presAssocID="{0E278BAD-6FA8-46C7-B48D-341DE488DD1D}" presName="Name8" presStyleCnt="0"/>
      <dgm:spPr/>
    </dgm:pt>
    <dgm:pt modelId="{3B1B0427-C74A-427A-956A-60D917E9ED5B}" type="pres">
      <dgm:prSet presAssocID="{0E278BAD-6FA8-46C7-B48D-341DE488DD1D}" presName="level" presStyleLbl="node1" presStyleIdx="3" presStyleCnt="4">
        <dgm:presLayoutVars>
          <dgm:chMax val="1"/>
          <dgm:bulletEnabled val="1"/>
        </dgm:presLayoutVars>
      </dgm:prSet>
      <dgm:spPr/>
    </dgm:pt>
    <dgm:pt modelId="{BEE33A42-32D2-421E-A52E-21622A62F7CD}" type="pres">
      <dgm:prSet presAssocID="{0E278BAD-6FA8-46C7-B48D-341DE488DD1D}" presName="levelTx" presStyleLbl="revTx" presStyleIdx="0" presStyleCnt="0">
        <dgm:presLayoutVars>
          <dgm:chMax val="1"/>
          <dgm:bulletEnabled val="1"/>
        </dgm:presLayoutVars>
      </dgm:prSet>
      <dgm:spPr/>
    </dgm:pt>
  </dgm:ptLst>
  <dgm:cxnLst>
    <dgm:cxn modelId="{72046306-3EEB-4814-A43B-1057C2FA0DAB}" type="presOf" srcId="{0E278BAD-6FA8-46C7-B48D-341DE488DD1D}" destId="{3B1B0427-C74A-427A-956A-60D917E9ED5B}" srcOrd="0" destOrd="0" presId="urn:microsoft.com/office/officeart/2005/8/layout/pyramid1"/>
    <dgm:cxn modelId="{05547313-A2DF-4781-9E53-2387B652892F}" type="presOf" srcId="{81CC0C29-3754-4B03-9124-F59D8F30FDC0}" destId="{22C62E32-8832-4C75-A3CC-1643991E28A4}" srcOrd="0" destOrd="0" presId="urn:microsoft.com/office/officeart/2005/8/layout/pyramid1"/>
    <dgm:cxn modelId="{F53EDC2A-C0BD-448A-81E3-52F0D7288043}" srcId="{1E44158E-9A9B-4A23-97FB-2B5243C4380F}" destId="{50012519-F6E0-4678-8734-7E24EA23179D}" srcOrd="1" destOrd="0" parTransId="{1D5DF162-42B1-4CE9-8130-5C0B1BB1AD2D}" sibTransId="{0EF879DC-7F7A-47E9-8DD2-6ADBCC248007}"/>
    <dgm:cxn modelId="{C36F822F-0B91-4135-93FA-352D1D419AD4}" type="presOf" srcId="{50012519-F6E0-4678-8734-7E24EA23179D}" destId="{11EF0690-A0E1-4050-BB5F-9F49476D4657}" srcOrd="0" destOrd="0" presId="urn:microsoft.com/office/officeart/2005/8/layout/pyramid1"/>
    <dgm:cxn modelId="{84EE963D-2A88-46C1-AD24-27D8B5602AD8}" type="presOf" srcId="{E54FD1B0-DF16-4A4A-924F-8BD730F345D6}" destId="{55EC43AC-3A60-4DFD-88C2-C7BE21F52E55}" srcOrd="0" destOrd="0" presId="urn:microsoft.com/office/officeart/2005/8/layout/pyramid1"/>
    <dgm:cxn modelId="{D1A9A740-82B8-4E1D-9299-38071E50EA9C}" srcId="{1E44158E-9A9B-4A23-97FB-2B5243C4380F}" destId="{0E278BAD-6FA8-46C7-B48D-341DE488DD1D}" srcOrd="3" destOrd="0" parTransId="{764D9213-FF60-4A92-8C8F-18DC2D69A2CD}" sibTransId="{2D0290AE-AEEA-44D1-8523-F880C28F0177}"/>
    <dgm:cxn modelId="{A5481267-B7C2-4626-830D-511C81785C2D}" type="presOf" srcId="{1E44158E-9A9B-4A23-97FB-2B5243C4380F}" destId="{CF9A4A45-3E85-4542-85D5-47F72A4A7E95}" srcOrd="0" destOrd="0" presId="urn:microsoft.com/office/officeart/2005/8/layout/pyramid1"/>
    <dgm:cxn modelId="{A7E4B17A-FEEC-4F8E-9288-7045F0A7622C}" srcId="{1E44158E-9A9B-4A23-97FB-2B5243C4380F}" destId="{E54FD1B0-DF16-4A4A-924F-8BD730F345D6}" srcOrd="2" destOrd="0" parTransId="{08BBE43B-6203-49F9-B6B0-DA2BFE61C57C}" sibTransId="{597A7D7C-A40D-427F-8FE4-33428930CD7A}"/>
    <dgm:cxn modelId="{588F0382-9470-4FC1-8DA1-D86C4E790F96}" type="presOf" srcId="{50012519-F6E0-4678-8734-7E24EA23179D}" destId="{1A0999BC-A507-4A62-9055-5FF8D6A34979}" srcOrd="1" destOrd="0" presId="urn:microsoft.com/office/officeart/2005/8/layout/pyramid1"/>
    <dgm:cxn modelId="{312E259C-062B-4409-937D-ECB78D2476FB}" type="presOf" srcId="{E54FD1B0-DF16-4A4A-924F-8BD730F345D6}" destId="{D06839EA-6F5A-4D6E-ACF2-1DD5DE6CF35F}" srcOrd="1" destOrd="0" presId="urn:microsoft.com/office/officeart/2005/8/layout/pyramid1"/>
    <dgm:cxn modelId="{FD7DD2A3-8142-4197-83BB-3370022DB4F7}" type="presOf" srcId="{0E278BAD-6FA8-46C7-B48D-341DE488DD1D}" destId="{BEE33A42-32D2-421E-A52E-21622A62F7CD}" srcOrd="1" destOrd="0" presId="urn:microsoft.com/office/officeart/2005/8/layout/pyramid1"/>
    <dgm:cxn modelId="{D15D7FBB-4B39-49B9-B21D-4EEC7D99117C}" srcId="{1E44158E-9A9B-4A23-97FB-2B5243C4380F}" destId="{81CC0C29-3754-4B03-9124-F59D8F30FDC0}" srcOrd="0" destOrd="0" parTransId="{441B6514-370C-4F1A-8F12-9F818989266A}" sibTransId="{8F98531D-9BC8-4199-B69F-8E28C9725FF2}"/>
    <dgm:cxn modelId="{F076EABB-2461-45AC-BEF0-D5B48201D90F}" type="presOf" srcId="{81CC0C29-3754-4B03-9124-F59D8F30FDC0}" destId="{4C0729DA-EC16-4C5E-9E86-20E5D9718424}" srcOrd="1" destOrd="0" presId="urn:microsoft.com/office/officeart/2005/8/layout/pyramid1"/>
    <dgm:cxn modelId="{8F14FA65-1095-4D0A-9722-A2C802578B5D}" type="presParOf" srcId="{CF9A4A45-3E85-4542-85D5-47F72A4A7E95}" destId="{CE1EB174-F1B2-4CCC-80B8-13CA91FE2433}" srcOrd="0" destOrd="0" presId="urn:microsoft.com/office/officeart/2005/8/layout/pyramid1"/>
    <dgm:cxn modelId="{83D85404-6690-4CBE-9270-37ED34093CEF}" type="presParOf" srcId="{CE1EB174-F1B2-4CCC-80B8-13CA91FE2433}" destId="{22C62E32-8832-4C75-A3CC-1643991E28A4}" srcOrd="0" destOrd="0" presId="urn:microsoft.com/office/officeart/2005/8/layout/pyramid1"/>
    <dgm:cxn modelId="{A9F20F34-A97C-4637-8F3D-8479B898C61F}" type="presParOf" srcId="{CE1EB174-F1B2-4CCC-80B8-13CA91FE2433}" destId="{4C0729DA-EC16-4C5E-9E86-20E5D9718424}" srcOrd="1" destOrd="0" presId="urn:microsoft.com/office/officeart/2005/8/layout/pyramid1"/>
    <dgm:cxn modelId="{93A18745-B7EF-4D84-AA04-299CFCFBAF41}" type="presParOf" srcId="{CF9A4A45-3E85-4542-85D5-47F72A4A7E95}" destId="{5B7318EA-742D-48A6-8B8E-61C81207B015}" srcOrd="1" destOrd="0" presId="urn:microsoft.com/office/officeart/2005/8/layout/pyramid1"/>
    <dgm:cxn modelId="{0AECFB70-82DB-4014-A509-D6619185D65E}" type="presParOf" srcId="{5B7318EA-742D-48A6-8B8E-61C81207B015}" destId="{11EF0690-A0E1-4050-BB5F-9F49476D4657}" srcOrd="0" destOrd="0" presId="urn:microsoft.com/office/officeart/2005/8/layout/pyramid1"/>
    <dgm:cxn modelId="{48B53A8E-BB77-4176-BB8C-ABE25CB28F2B}" type="presParOf" srcId="{5B7318EA-742D-48A6-8B8E-61C81207B015}" destId="{1A0999BC-A507-4A62-9055-5FF8D6A34979}" srcOrd="1" destOrd="0" presId="urn:microsoft.com/office/officeart/2005/8/layout/pyramid1"/>
    <dgm:cxn modelId="{69F42598-A059-46F0-BBCE-903349892EE7}" type="presParOf" srcId="{CF9A4A45-3E85-4542-85D5-47F72A4A7E95}" destId="{503D11E9-9936-4E84-98EA-635564968262}" srcOrd="2" destOrd="0" presId="urn:microsoft.com/office/officeart/2005/8/layout/pyramid1"/>
    <dgm:cxn modelId="{6710BE5E-CF48-448D-94ED-F11003E1A493}" type="presParOf" srcId="{503D11E9-9936-4E84-98EA-635564968262}" destId="{55EC43AC-3A60-4DFD-88C2-C7BE21F52E55}" srcOrd="0" destOrd="0" presId="urn:microsoft.com/office/officeart/2005/8/layout/pyramid1"/>
    <dgm:cxn modelId="{D189A7B9-3427-47A8-A66D-047BB39006B5}" type="presParOf" srcId="{503D11E9-9936-4E84-98EA-635564968262}" destId="{D06839EA-6F5A-4D6E-ACF2-1DD5DE6CF35F}" srcOrd="1" destOrd="0" presId="urn:microsoft.com/office/officeart/2005/8/layout/pyramid1"/>
    <dgm:cxn modelId="{C303B8AA-DF8B-4982-8762-103AF6924E48}" type="presParOf" srcId="{CF9A4A45-3E85-4542-85D5-47F72A4A7E95}" destId="{B313BC52-F716-4FA9-A5A0-F283874AC324}" srcOrd="3" destOrd="0" presId="urn:microsoft.com/office/officeart/2005/8/layout/pyramid1"/>
    <dgm:cxn modelId="{03EBBB4E-3F90-4643-8A46-C6DED4351323}" type="presParOf" srcId="{B313BC52-F716-4FA9-A5A0-F283874AC324}" destId="{3B1B0427-C74A-427A-956A-60D917E9ED5B}" srcOrd="0" destOrd="0" presId="urn:microsoft.com/office/officeart/2005/8/layout/pyramid1"/>
    <dgm:cxn modelId="{BCE7C211-F2DC-4748-BE30-8B4CF0467E70}" type="presParOf" srcId="{B313BC52-F716-4FA9-A5A0-F283874AC324}" destId="{BEE33A42-32D2-421E-A52E-21622A62F7CD}" srcOrd="1" destOrd="0" presId="urn:microsoft.com/office/officeart/2005/8/layout/pyramid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44158E-9A9B-4A23-97FB-2B5243C4380F}" type="doc">
      <dgm:prSet loTypeId="urn:microsoft.com/office/officeart/2005/8/layout/pyramid1" loCatId="pyramid" qsTypeId="urn:microsoft.com/office/officeart/2005/8/quickstyle/simple1" qsCatId="simple" csTypeId="urn:microsoft.com/office/officeart/2005/8/colors/accent1_2" csCatId="accent1" phldr="1"/>
      <dgm:spPr/>
    </dgm:pt>
    <dgm:pt modelId="{81CC0C29-3754-4B03-9124-F59D8F30FDC0}">
      <dgm:prSet phldrT="[Text]" custT="1"/>
      <dgm:spPr>
        <a:gradFill rotWithShape="0">
          <a:gsLst>
            <a:gs pos="0">
              <a:schemeClr val="accent2">
                <a:lumMod val="40000"/>
                <a:lumOff val="6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Human Order</a:t>
          </a:r>
        </a:p>
      </dgm:t>
    </dgm:pt>
    <dgm:pt modelId="{441B6514-370C-4F1A-8F12-9F818989266A}" type="parTrans" cxnId="{D15D7FBB-4B39-49B9-B21D-4EEC7D99117C}">
      <dgm:prSet/>
      <dgm:spPr/>
      <dgm:t>
        <a:bodyPr/>
        <a:lstStyle/>
        <a:p>
          <a:endParaRPr lang="en-US" sz="2200" b="1">
            <a:solidFill>
              <a:schemeClr val="tx1"/>
            </a:solidFill>
            <a:latin typeface="Arial" pitchFamily="34" charset="0"/>
            <a:cs typeface="Arial" pitchFamily="34" charset="0"/>
          </a:endParaRPr>
        </a:p>
      </dgm:t>
    </dgm:pt>
    <dgm:pt modelId="{8F98531D-9BC8-4199-B69F-8E28C9725FF2}" type="sibTrans" cxnId="{D15D7FBB-4B39-49B9-B21D-4EEC7D99117C}">
      <dgm:prSet/>
      <dgm:spPr/>
      <dgm:t>
        <a:bodyPr/>
        <a:lstStyle/>
        <a:p>
          <a:endParaRPr lang="en-US" sz="2200" b="1">
            <a:solidFill>
              <a:schemeClr val="tx1"/>
            </a:solidFill>
            <a:latin typeface="Arial" pitchFamily="34" charset="0"/>
            <a:cs typeface="Arial" pitchFamily="34" charset="0"/>
          </a:endParaRPr>
        </a:p>
      </dgm:t>
    </dgm:pt>
    <dgm:pt modelId="{50012519-F6E0-4678-8734-7E24EA23179D}">
      <dgm:prSet phldrT="[Text]" custT="1"/>
      <dgm:spPr>
        <a:gradFill rotWithShape="0">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Animal Order</a:t>
          </a:r>
        </a:p>
      </dgm:t>
    </dgm:pt>
    <dgm:pt modelId="{1D5DF162-42B1-4CE9-8130-5C0B1BB1AD2D}" type="parTrans" cxnId="{F53EDC2A-C0BD-448A-81E3-52F0D7288043}">
      <dgm:prSet/>
      <dgm:spPr/>
      <dgm:t>
        <a:bodyPr/>
        <a:lstStyle/>
        <a:p>
          <a:endParaRPr lang="en-US" sz="2200" b="1">
            <a:solidFill>
              <a:schemeClr val="tx1"/>
            </a:solidFill>
            <a:latin typeface="Arial" pitchFamily="34" charset="0"/>
            <a:cs typeface="Arial" pitchFamily="34" charset="0"/>
          </a:endParaRPr>
        </a:p>
      </dgm:t>
    </dgm:pt>
    <dgm:pt modelId="{0EF879DC-7F7A-47E9-8DD2-6ADBCC248007}" type="sibTrans" cxnId="{F53EDC2A-C0BD-448A-81E3-52F0D7288043}">
      <dgm:prSet/>
      <dgm:spPr/>
      <dgm:t>
        <a:bodyPr/>
        <a:lstStyle/>
        <a:p>
          <a:endParaRPr lang="en-US" sz="2200" b="1">
            <a:solidFill>
              <a:schemeClr val="tx1"/>
            </a:solidFill>
            <a:latin typeface="Arial" pitchFamily="34" charset="0"/>
            <a:cs typeface="Arial" pitchFamily="34" charset="0"/>
          </a:endParaRPr>
        </a:p>
      </dgm:t>
    </dgm:pt>
    <dgm:pt modelId="{E54FD1B0-DF16-4A4A-924F-8BD730F345D6}">
      <dgm:prSet phldrT="[Text]" custT="1"/>
      <dgm:spPr>
        <a:gradFill rotWithShape="0">
          <a:gsLst>
            <a:gs pos="0">
              <a:schemeClr val="accent2">
                <a:lumMod val="75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Plant Order</a:t>
          </a:r>
        </a:p>
      </dgm:t>
    </dgm:pt>
    <dgm:pt modelId="{08BBE43B-6203-49F9-B6B0-DA2BFE61C57C}" type="parTrans" cxnId="{A7E4B17A-FEEC-4F8E-9288-7045F0A7622C}">
      <dgm:prSet/>
      <dgm:spPr/>
      <dgm:t>
        <a:bodyPr/>
        <a:lstStyle/>
        <a:p>
          <a:endParaRPr lang="en-US" sz="2200" b="1">
            <a:solidFill>
              <a:schemeClr val="tx1"/>
            </a:solidFill>
            <a:latin typeface="Arial" pitchFamily="34" charset="0"/>
            <a:cs typeface="Arial" pitchFamily="34" charset="0"/>
          </a:endParaRPr>
        </a:p>
      </dgm:t>
    </dgm:pt>
    <dgm:pt modelId="{597A7D7C-A40D-427F-8FE4-33428930CD7A}" type="sibTrans" cxnId="{A7E4B17A-FEEC-4F8E-9288-7045F0A7622C}">
      <dgm:prSet/>
      <dgm:spPr/>
      <dgm:t>
        <a:bodyPr/>
        <a:lstStyle/>
        <a:p>
          <a:endParaRPr lang="en-US" sz="2200" b="1">
            <a:solidFill>
              <a:schemeClr val="tx1"/>
            </a:solidFill>
            <a:latin typeface="Arial" pitchFamily="34" charset="0"/>
            <a:cs typeface="Arial" pitchFamily="34" charset="0"/>
          </a:endParaRPr>
        </a:p>
      </dgm:t>
    </dgm:pt>
    <dgm:pt modelId="{0E278BAD-6FA8-46C7-B48D-341DE488DD1D}">
      <dgm:prSet phldrT="[Text]" custT="1"/>
      <dgm:spPr>
        <a:gradFill rotWithShape="0">
          <a:gsLst>
            <a:gs pos="0">
              <a:schemeClr val="accent2">
                <a:lumMod val="50000"/>
              </a:schemeClr>
            </a:gs>
            <a:gs pos="50000">
              <a:schemeClr val="accent1">
                <a:tint val="44500"/>
                <a:satMod val="160000"/>
              </a:schemeClr>
            </a:gs>
            <a:gs pos="100000">
              <a:schemeClr val="accent1">
                <a:tint val="23500"/>
                <a:satMod val="160000"/>
              </a:schemeClr>
            </a:gs>
          </a:gsLst>
          <a:lin ang="5400000" scaled="0"/>
        </a:gradFill>
        <a:ln>
          <a:solidFill>
            <a:schemeClr val="tx1"/>
          </a:solidFill>
        </a:ln>
      </dgm:spPr>
      <dgm:t>
        <a:bodyPr/>
        <a:lstStyle/>
        <a:p>
          <a:r>
            <a:rPr lang="en-US" sz="2200" b="1" dirty="0">
              <a:solidFill>
                <a:schemeClr val="tx1"/>
              </a:solidFill>
              <a:latin typeface="Arial" pitchFamily="34" charset="0"/>
              <a:cs typeface="Arial" pitchFamily="34" charset="0"/>
            </a:rPr>
            <a:t>Physical Order</a:t>
          </a:r>
        </a:p>
      </dgm:t>
    </dgm:pt>
    <dgm:pt modelId="{764D9213-FF60-4A92-8C8F-18DC2D69A2CD}" type="parTrans" cxnId="{D1A9A740-82B8-4E1D-9299-38071E50EA9C}">
      <dgm:prSet/>
      <dgm:spPr/>
      <dgm:t>
        <a:bodyPr/>
        <a:lstStyle/>
        <a:p>
          <a:endParaRPr lang="en-US" sz="2200" b="1">
            <a:solidFill>
              <a:schemeClr val="tx1"/>
            </a:solidFill>
            <a:latin typeface="Arial" pitchFamily="34" charset="0"/>
            <a:cs typeface="Arial" pitchFamily="34" charset="0"/>
          </a:endParaRPr>
        </a:p>
      </dgm:t>
    </dgm:pt>
    <dgm:pt modelId="{2D0290AE-AEEA-44D1-8523-F880C28F0177}" type="sibTrans" cxnId="{D1A9A740-82B8-4E1D-9299-38071E50EA9C}">
      <dgm:prSet/>
      <dgm:spPr/>
      <dgm:t>
        <a:bodyPr/>
        <a:lstStyle/>
        <a:p>
          <a:endParaRPr lang="en-US" sz="2200" b="1">
            <a:solidFill>
              <a:schemeClr val="tx1"/>
            </a:solidFill>
            <a:latin typeface="Arial" pitchFamily="34" charset="0"/>
            <a:cs typeface="Arial" pitchFamily="34" charset="0"/>
          </a:endParaRPr>
        </a:p>
      </dgm:t>
    </dgm:pt>
    <dgm:pt modelId="{CF9A4A45-3E85-4542-85D5-47F72A4A7E95}" type="pres">
      <dgm:prSet presAssocID="{1E44158E-9A9B-4A23-97FB-2B5243C4380F}" presName="Name0" presStyleCnt="0">
        <dgm:presLayoutVars>
          <dgm:dir/>
          <dgm:animLvl val="lvl"/>
          <dgm:resizeHandles val="exact"/>
        </dgm:presLayoutVars>
      </dgm:prSet>
      <dgm:spPr/>
    </dgm:pt>
    <dgm:pt modelId="{CE1EB174-F1B2-4CCC-80B8-13CA91FE2433}" type="pres">
      <dgm:prSet presAssocID="{81CC0C29-3754-4B03-9124-F59D8F30FDC0}" presName="Name8" presStyleCnt="0"/>
      <dgm:spPr/>
    </dgm:pt>
    <dgm:pt modelId="{22C62E32-8832-4C75-A3CC-1643991E28A4}" type="pres">
      <dgm:prSet presAssocID="{81CC0C29-3754-4B03-9124-F59D8F30FDC0}" presName="level" presStyleLbl="node1" presStyleIdx="0" presStyleCnt="4">
        <dgm:presLayoutVars>
          <dgm:chMax val="1"/>
          <dgm:bulletEnabled val="1"/>
        </dgm:presLayoutVars>
      </dgm:prSet>
      <dgm:spPr/>
    </dgm:pt>
    <dgm:pt modelId="{4C0729DA-EC16-4C5E-9E86-20E5D9718424}" type="pres">
      <dgm:prSet presAssocID="{81CC0C29-3754-4B03-9124-F59D8F30FDC0}" presName="levelTx" presStyleLbl="revTx" presStyleIdx="0" presStyleCnt="0">
        <dgm:presLayoutVars>
          <dgm:chMax val="1"/>
          <dgm:bulletEnabled val="1"/>
        </dgm:presLayoutVars>
      </dgm:prSet>
      <dgm:spPr/>
    </dgm:pt>
    <dgm:pt modelId="{5B7318EA-742D-48A6-8B8E-61C81207B015}" type="pres">
      <dgm:prSet presAssocID="{50012519-F6E0-4678-8734-7E24EA23179D}" presName="Name8" presStyleCnt="0"/>
      <dgm:spPr/>
    </dgm:pt>
    <dgm:pt modelId="{11EF0690-A0E1-4050-BB5F-9F49476D4657}" type="pres">
      <dgm:prSet presAssocID="{50012519-F6E0-4678-8734-7E24EA23179D}" presName="level" presStyleLbl="node1" presStyleIdx="1" presStyleCnt="4">
        <dgm:presLayoutVars>
          <dgm:chMax val="1"/>
          <dgm:bulletEnabled val="1"/>
        </dgm:presLayoutVars>
      </dgm:prSet>
      <dgm:spPr/>
    </dgm:pt>
    <dgm:pt modelId="{1A0999BC-A507-4A62-9055-5FF8D6A34979}" type="pres">
      <dgm:prSet presAssocID="{50012519-F6E0-4678-8734-7E24EA23179D}" presName="levelTx" presStyleLbl="revTx" presStyleIdx="0" presStyleCnt="0">
        <dgm:presLayoutVars>
          <dgm:chMax val="1"/>
          <dgm:bulletEnabled val="1"/>
        </dgm:presLayoutVars>
      </dgm:prSet>
      <dgm:spPr/>
    </dgm:pt>
    <dgm:pt modelId="{503D11E9-9936-4E84-98EA-635564968262}" type="pres">
      <dgm:prSet presAssocID="{E54FD1B0-DF16-4A4A-924F-8BD730F345D6}" presName="Name8" presStyleCnt="0"/>
      <dgm:spPr/>
    </dgm:pt>
    <dgm:pt modelId="{55EC43AC-3A60-4DFD-88C2-C7BE21F52E55}" type="pres">
      <dgm:prSet presAssocID="{E54FD1B0-DF16-4A4A-924F-8BD730F345D6}" presName="level" presStyleLbl="node1" presStyleIdx="2" presStyleCnt="4">
        <dgm:presLayoutVars>
          <dgm:chMax val="1"/>
          <dgm:bulletEnabled val="1"/>
        </dgm:presLayoutVars>
      </dgm:prSet>
      <dgm:spPr/>
    </dgm:pt>
    <dgm:pt modelId="{D06839EA-6F5A-4D6E-ACF2-1DD5DE6CF35F}" type="pres">
      <dgm:prSet presAssocID="{E54FD1B0-DF16-4A4A-924F-8BD730F345D6}" presName="levelTx" presStyleLbl="revTx" presStyleIdx="0" presStyleCnt="0">
        <dgm:presLayoutVars>
          <dgm:chMax val="1"/>
          <dgm:bulletEnabled val="1"/>
        </dgm:presLayoutVars>
      </dgm:prSet>
      <dgm:spPr/>
    </dgm:pt>
    <dgm:pt modelId="{B313BC52-F716-4FA9-A5A0-F283874AC324}" type="pres">
      <dgm:prSet presAssocID="{0E278BAD-6FA8-46C7-B48D-341DE488DD1D}" presName="Name8" presStyleCnt="0"/>
      <dgm:spPr/>
    </dgm:pt>
    <dgm:pt modelId="{3B1B0427-C74A-427A-956A-60D917E9ED5B}" type="pres">
      <dgm:prSet presAssocID="{0E278BAD-6FA8-46C7-B48D-341DE488DD1D}" presName="level" presStyleLbl="node1" presStyleIdx="3" presStyleCnt="4">
        <dgm:presLayoutVars>
          <dgm:chMax val="1"/>
          <dgm:bulletEnabled val="1"/>
        </dgm:presLayoutVars>
      </dgm:prSet>
      <dgm:spPr/>
    </dgm:pt>
    <dgm:pt modelId="{BEE33A42-32D2-421E-A52E-21622A62F7CD}" type="pres">
      <dgm:prSet presAssocID="{0E278BAD-6FA8-46C7-B48D-341DE488DD1D}" presName="levelTx" presStyleLbl="revTx" presStyleIdx="0" presStyleCnt="0">
        <dgm:presLayoutVars>
          <dgm:chMax val="1"/>
          <dgm:bulletEnabled val="1"/>
        </dgm:presLayoutVars>
      </dgm:prSet>
      <dgm:spPr/>
    </dgm:pt>
  </dgm:ptLst>
  <dgm:cxnLst>
    <dgm:cxn modelId="{1A6E9B0A-BBBF-4AC9-9036-33144BBD9427}" type="presOf" srcId="{81CC0C29-3754-4B03-9124-F59D8F30FDC0}" destId="{4C0729DA-EC16-4C5E-9E86-20E5D9718424}" srcOrd="1" destOrd="0" presId="urn:microsoft.com/office/officeart/2005/8/layout/pyramid1"/>
    <dgm:cxn modelId="{1305B80E-6C68-45CD-B25E-277793DFA807}" type="presOf" srcId="{1E44158E-9A9B-4A23-97FB-2B5243C4380F}" destId="{CF9A4A45-3E85-4542-85D5-47F72A4A7E95}" srcOrd="0" destOrd="0" presId="urn:microsoft.com/office/officeart/2005/8/layout/pyramid1"/>
    <dgm:cxn modelId="{D74F2117-B70F-4E6B-8C3C-80C742CD9A45}" type="presOf" srcId="{81CC0C29-3754-4B03-9124-F59D8F30FDC0}" destId="{22C62E32-8832-4C75-A3CC-1643991E28A4}" srcOrd="0" destOrd="0" presId="urn:microsoft.com/office/officeart/2005/8/layout/pyramid1"/>
    <dgm:cxn modelId="{F53EDC2A-C0BD-448A-81E3-52F0D7288043}" srcId="{1E44158E-9A9B-4A23-97FB-2B5243C4380F}" destId="{50012519-F6E0-4678-8734-7E24EA23179D}" srcOrd="1" destOrd="0" parTransId="{1D5DF162-42B1-4CE9-8130-5C0B1BB1AD2D}" sibTransId="{0EF879DC-7F7A-47E9-8DD2-6ADBCC248007}"/>
    <dgm:cxn modelId="{7124EB33-9E9E-45F7-8ABC-2904092161BB}" type="presOf" srcId="{E54FD1B0-DF16-4A4A-924F-8BD730F345D6}" destId="{55EC43AC-3A60-4DFD-88C2-C7BE21F52E55}" srcOrd="0" destOrd="0" presId="urn:microsoft.com/office/officeart/2005/8/layout/pyramid1"/>
    <dgm:cxn modelId="{D1A9A740-82B8-4E1D-9299-38071E50EA9C}" srcId="{1E44158E-9A9B-4A23-97FB-2B5243C4380F}" destId="{0E278BAD-6FA8-46C7-B48D-341DE488DD1D}" srcOrd="3" destOrd="0" parTransId="{764D9213-FF60-4A92-8C8F-18DC2D69A2CD}" sibTransId="{2D0290AE-AEEA-44D1-8523-F880C28F0177}"/>
    <dgm:cxn modelId="{7BBFE16A-E785-47C7-8E39-4A5BB89E49B6}" type="presOf" srcId="{50012519-F6E0-4678-8734-7E24EA23179D}" destId="{1A0999BC-A507-4A62-9055-5FF8D6A34979}" srcOrd="1" destOrd="0" presId="urn:microsoft.com/office/officeart/2005/8/layout/pyramid1"/>
    <dgm:cxn modelId="{94F50654-4B7C-4715-9851-0DAF44D1B4FC}" type="presOf" srcId="{0E278BAD-6FA8-46C7-B48D-341DE488DD1D}" destId="{BEE33A42-32D2-421E-A52E-21622A62F7CD}" srcOrd="1" destOrd="0" presId="urn:microsoft.com/office/officeart/2005/8/layout/pyramid1"/>
    <dgm:cxn modelId="{A7E4B17A-FEEC-4F8E-9288-7045F0A7622C}" srcId="{1E44158E-9A9B-4A23-97FB-2B5243C4380F}" destId="{E54FD1B0-DF16-4A4A-924F-8BD730F345D6}" srcOrd="2" destOrd="0" parTransId="{08BBE43B-6203-49F9-B6B0-DA2BFE61C57C}" sibTransId="{597A7D7C-A40D-427F-8FE4-33428930CD7A}"/>
    <dgm:cxn modelId="{EEA55290-7503-486B-B8BA-64C60B5F4A22}" type="presOf" srcId="{0E278BAD-6FA8-46C7-B48D-341DE488DD1D}" destId="{3B1B0427-C74A-427A-956A-60D917E9ED5B}" srcOrd="0" destOrd="0" presId="urn:microsoft.com/office/officeart/2005/8/layout/pyramid1"/>
    <dgm:cxn modelId="{F8FEC1A8-FB82-4622-81A4-843AA2D52134}" type="presOf" srcId="{50012519-F6E0-4678-8734-7E24EA23179D}" destId="{11EF0690-A0E1-4050-BB5F-9F49476D4657}" srcOrd="0" destOrd="0" presId="urn:microsoft.com/office/officeart/2005/8/layout/pyramid1"/>
    <dgm:cxn modelId="{D15D7FBB-4B39-49B9-B21D-4EEC7D99117C}" srcId="{1E44158E-9A9B-4A23-97FB-2B5243C4380F}" destId="{81CC0C29-3754-4B03-9124-F59D8F30FDC0}" srcOrd="0" destOrd="0" parTransId="{441B6514-370C-4F1A-8F12-9F818989266A}" sibTransId="{8F98531D-9BC8-4199-B69F-8E28C9725FF2}"/>
    <dgm:cxn modelId="{1F71E1BF-F0C4-45CB-BEC9-E4A5AABF3B37}" type="presOf" srcId="{E54FD1B0-DF16-4A4A-924F-8BD730F345D6}" destId="{D06839EA-6F5A-4D6E-ACF2-1DD5DE6CF35F}" srcOrd="1" destOrd="0" presId="urn:microsoft.com/office/officeart/2005/8/layout/pyramid1"/>
    <dgm:cxn modelId="{E09DFCB7-C597-4E3C-B22C-7E897C545A04}" type="presParOf" srcId="{CF9A4A45-3E85-4542-85D5-47F72A4A7E95}" destId="{CE1EB174-F1B2-4CCC-80B8-13CA91FE2433}" srcOrd="0" destOrd="0" presId="urn:microsoft.com/office/officeart/2005/8/layout/pyramid1"/>
    <dgm:cxn modelId="{EF8BF462-F042-41CE-A531-3F624A30BA1D}" type="presParOf" srcId="{CE1EB174-F1B2-4CCC-80B8-13CA91FE2433}" destId="{22C62E32-8832-4C75-A3CC-1643991E28A4}" srcOrd="0" destOrd="0" presId="urn:microsoft.com/office/officeart/2005/8/layout/pyramid1"/>
    <dgm:cxn modelId="{140230C6-B8B3-4B6F-9F16-B481AAC7AE6F}" type="presParOf" srcId="{CE1EB174-F1B2-4CCC-80B8-13CA91FE2433}" destId="{4C0729DA-EC16-4C5E-9E86-20E5D9718424}" srcOrd="1" destOrd="0" presId="urn:microsoft.com/office/officeart/2005/8/layout/pyramid1"/>
    <dgm:cxn modelId="{28E80982-920A-44B7-ABB3-37AEC725F161}" type="presParOf" srcId="{CF9A4A45-3E85-4542-85D5-47F72A4A7E95}" destId="{5B7318EA-742D-48A6-8B8E-61C81207B015}" srcOrd="1" destOrd="0" presId="urn:microsoft.com/office/officeart/2005/8/layout/pyramid1"/>
    <dgm:cxn modelId="{32EBA4BB-9A19-491E-A419-23E54AC01611}" type="presParOf" srcId="{5B7318EA-742D-48A6-8B8E-61C81207B015}" destId="{11EF0690-A0E1-4050-BB5F-9F49476D4657}" srcOrd="0" destOrd="0" presId="urn:microsoft.com/office/officeart/2005/8/layout/pyramid1"/>
    <dgm:cxn modelId="{DADF62D5-FAB5-43A2-B1D4-66853E9EB2A7}" type="presParOf" srcId="{5B7318EA-742D-48A6-8B8E-61C81207B015}" destId="{1A0999BC-A507-4A62-9055-5FF8D6A34979}" srcOrd="1" destOrd="0" presId="urn:microsoft.com/office/officeart/2005/8/layout/pyramid1"/>
    <dgm:cxn modelId="{F67D39B7-763A-436C-9109-1C921131D3A1}" type="presParOf" srcId="{CF9A4A45-3E85-4542-85D5-47F72A4A7E95}" destId="{503D11E9-9936-4E84-98EA-635564968262}" srcOrd="2" destOrd="0" presId="urn:microsoft.com/office/officeart/2005/8/layout/pyramid1"/>
    <dgm:cxn modelId="{5393F727-149B-435E-8E7E-707833778682}" type="presParOf" srcId="{503D11E9-9936-4E84-98EA-635564968262}" destId="{55EC43AC-3A60-4DFD-88C2-C7BE21F52E55}" srcOrd="0" destOrd="0" presId="urn:microsoft.com/office/officeart/2005/8/layout/pyramid1"/>
    <dgm:cxn modelId="{95D49414-53BB-4336-BA3A-5A05D5DB204A}" type="presParOf" srcId="{503D11E9-9936-4E84-98EA-635564968262}" destId="{D06839EA-6F5A-4D6E-ACF2-1DD5DE6CF35F}" srcOrd="1" destOrd="0" presId="urn:microsoft.com/office/officeart/2005/8/layout/pyramid1"/>
    <dgm:cxn modelId="{0F583D9B-C967-488E-A518-F8C00CD8B214}" type="presParOf" srcId="{CF9A4A45-3E85-4542-85D5-47F72A4A7E95}" destId="{B313BC52-F716-4FA9-A5A0-F283874AC324}" srcOrd="3" destOrd="0" presId="urn:microsoft.com/office/officeart/2005/8/layout/pyramid1"/>
    <dgm:cxn modelId="{8F7B74AB-60A5-47FD-B2CA-D3065A6E814D}" type="presParOf" srcId="{B313BC52-F716-4FA9-A5A0-F283874AC324}" destId="{3B1B0427-C74A-427A-956A-60D917E9ED5B}" srcOrd="0" destOrd="0" presId="urn:microsoft.com/office/officeart/2005/8/layout/pyramid1"/>
    <dgm:cxn modelId="{94E03F02-AC0F-4635-821F-420C1D9AB2B0}" type="presParOf" srcId="{B313BC52-F716-4FA9-A5A0-F283874AC324}" destId="{BEE33A42-32D2-421E-A52E-21622A62F7CD}" srcOrd="1" destOrd="0" presId="urn:microsoft.com/office/officeart/2005/8/layout/pyramid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C62E32-8832-4C75-A3CC-1643991E28A4}">
      <dsp:nvSpPr>
        <dsp:cNvPr id="0" name=""/>
        <dsp:cNvSpPr/>
      </dsp:nvSpPr>
      <dsp:spPr>
        <a:xfrm>
          <a:off x="2286000" y="0"/>
          <a:ext cx="1524000" cy="1016000"/>
        </a:xfrm>
        <a:prstGeom prst="trapezoid">
          <a:avLst>
            <a:gd name="adj" fmla="val 75000"/>
          </a:avLst>
        </a:prstGeom>
        <a:gradFill rotWithShape="0">
          <a:gsLst>
            <a:gs pos="0">
              <a:schemeClr val="accent2">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Human Order</a:t>
          </a:r>
        </a:p>
      </dsp:txBody>
      <dsp:txXfrm>
        <a:off x="2286000" y="0"/>
        <a:ext cx="1524000" cy="1016000"/>
      </dsp:txXfrm>
    </dsp:sp>
    <dsp:sp modelId="{11EF0690-A0E1-4050-BB5F-9F49476D4657}">
      <dsp:nvSpPr>
        <dsp:cNvPr id="0" name=""/>
        <dsp:cNvSpPr/>
      </dsp:nvSpPr>
      <dsp:spPr>
        <a:xfrm>
          <a:off x="1524000" y="1015999"/>
          <a:ext cx="3048000" cy="1016000"/>
        </a:xfrm>
        <a:prstGeom prst="trapezoid">
          <a:avLst>
            <a:gd name="adj" fmla="val 75000"/>
          </a:avLst>
        </a:prstGeom>
        <a:gradFill rotWithShape="0">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Animal Order</a:t>
          </a:r>
        </a:p>
      </dsp:txBody>
      <dsp:txXfrm>
        <a:off x="2057400" y="1015999"/>
        <a:ext cx="1981200" cy="1016000"/>
      </dsp:txXfrm>
    </dsp:sp>
    <dsp:sp modelId="{55EC43AC-3A60-4DFD-88C2-C7BE21F52E55}">
      <dsp:nvSpPr>
        <dsp:cNvPr id="0" name=""/>
        <dsp:cNvSpPr/>
      </dsp:nvSpPr>
      <dsp:spPr>
        <a:xfrm>
          <a:off x="762000" y="2031999"/>
          <a:ext cx="4572000" cy="1016000"/>
        </a:xfrm>
        <a:prstGeom prst="trapezoid">
          <a:avLst>
            <a:gd name="adj" fmla="val 75000"/>
          </a:avLst>
        </a:prstGeom>
        <a:gradFill rotWithShape="0">
          <a:gsLst>
            <a:gs pos="0">
              <a:schemeClr val="accent2">
                <a:lumMod val="75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Plant Order</a:t>
          </a:r>
        </a:p>
      </dsp:txBody>
      <dsp:txXfrm>
        <a:off x="1562100" y="2031999"/>
        <a:ext cx="2971800" cy="1016000"/>
      </dsp:txXfrm>
    </dsp:sp>
    <dsp:sp modelId="{3B1B0427-C74A-427A-956A-60D917E9ED5B}">
      <dsp:nvSpPr>
        <dsp:cNvPr id="0" name=""/>
        <dsp:cNvSpPr/>
      </dsp:nvSpPr>
      <dsp:spPr>
        <a:xfrm>
          <a:off x="0" y="3047999"/>
          <a:ext cx="6096000" cy="1016000"/>
        </a:xfrm>
        <a:prstGeom prst="trapezoid">
          <a:avLst>
            <a:gd name="adj" fmla="val 75000"/>
          </a:avLst>
        </a:prstGeom>
        <a:gradFill rotWithShape="0">
          <a:gsLst>
            <a:gs pos="0">
              <a:schemeClr val="accent2">
                <a:lumMod val="5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Physical Order</a:t>
          </a:r>
        </a:p>
      </dsp:txBody>
      <dsp:txXfrm>
        <a:off x="1066799" y="3047999"/>
        <a:ext cx="3962400" cy="101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C62E32-8832-4C75-A3CC-1643991E28A4}">
      <dsp:nvSpPr>
        <dsp:cNvPr id="0" name=""/>
        <dsp:cNvSpPr/>
      </dsp:nvSpPr>
      <dsp:spPr>
        <a:xfrm>
          <a:off x="2286000" y="0"/>
          <a:ext cx="1524000" cy="1016000"/>
        </a:xfrm>
        <a:prstGeom prst="trapezoid">
          <a:avLst>
            <a:gd name="adj" fmla="val 75000"/>
          </a:avLst>
        </a:prstGeom>
        <a:gradFill rotWithShape="0">
          <a:gsLst>
            <a:gs pos="0">
              <a:schemeClr val="accent2">
                <a:lumMod val="40000"/>
                <a:lumOff val="6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Human Order</a:t>
          </a:r>
        </a:p>
      </dsp:txBody>
      <dsp:txXfrm>
        <a:off x="2286000" y="0"/>
        <a:ext cx="1524000" cy="1016000"/>
      </dsp:txXfrm>
    </dsp:sp>
    <dsp:sp modelId="{11EF0690-A0E1-4050-BB5F-9F49476D4657}">
      <dsp:nvSpPr>
        <dsp:cNvPr id="0" name=""/>
        <dsp:cNvSpPr/>
      </dsp:nvSpPr>
      <dsp:spPr>
        <a:xfrm>
          <a:off x="1524000" y="1015999"/>
          <a:ext cx="3048000" cy="1016000"/>
        </a:xfrm>
        <a:prstGeom prst="trapezoid">
          <a:avLst>
            <a:gd name="adj" fmla="val 75000"/>
          </a:avLst>
        </a:prstGeom>
        <a:gradFill rotWithShape="0">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Animal Order</a:t>
          </a:r>
        </a:p>
      </dsp:txBody>
      <dsp:txXfrm>
        <a:off x="2057400" y="1015999"/>
        <a:ext cx="1981200" cy="1016000"/>
      </dsp:txXfrm>
    </dsp:sp>
    <dsp:sp modelId="{55EC43AC-3A60-4DFD-88C2-C7BE21F52E55}">
      <dsp:nvSpPr>
        <dsp:cNvPr id="0" name=""/>
        <dsp:cNvSpPr/>
      </dsp:nvSpPr>
      <dsp:spPr>
        <a:xfrm>
          <a:off x="762000" y="2031999"/>
          <a:ext cx="4572000" cy="1016000"/>
        </a:xfrm>
        <a:prstGeom prst="trapezoid">
          <a:avLst>
            <a:gd name="adj" fmla="val 75000"/>
          </a:avLst>
        </a:prstGeom>
        <a:gradFill rotWithShape="0">
          <a:gsLst>
            <a:gs pos="0">
              <a:schemeClr val="accent2">
                <a:lumMod val="75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Plant Order</a:t>
          </a:r>
        </a:p>
      </dsp:txBody>
      <dsp:txXfrm>
        <a:off x="1562100" y="2031999"/>
        <a:ext cx="2971800" cy="1016000"/>
      </dsp:txXfrm>
    </dsp:sp>
    <dsp:sp modelId="{3B1B0427-C74A-427A-956A-60D917E9ED5B}">
      <dsp:nvSpPr>
        <dsp:cNvPr id="0" name=""/>
        <dsp:cNvSpPr/>
      </dsp:nvSpPr>
      <dsp:spPr>
        <a:xfrm>
          <a:off x="0" y="3047999"/>
          <a:ext cx="6096000" cy="1016000"/>
        </a:xfrm>
        <a:prstGeom prst="trapezoid">
          <a:avLst>
            <a:gd name="adj" fmla="val 75000"/>
          </a:avLst>
        </a:prstGeom>
        <a:gradFill rotWithShape="0">
          <a:gsLst>
            <a:gs pos="0">
              <a:schemeClr val="accent2">
                <a:lumMod val="50000"/>
              </a:schemeClr>
            </a:gs>
            <a:gs pos="50000">
              <a:schemeClr val="accent1">
                <a:tint val="44500"/>
                <a:satMod val="160000"/>
              </a:schemeClr>
            </a:gs>
            <a:gs pos="100000">
              <a:schemeClr val="accent1">
                <a:tint val="23500"/>
                <a:satMod val="160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solidFill>
              <a:latin typeface="Arial" pitchFamily="34" charset="0"/>
              <a:cs typeface="Arial" pitchFamily="34" charset="0"/>
            </a:rPr>
            <a:t>Physical Order</a:t>
          </a:r>
        </a:p>
      </dsp:txBody>
      <dsp:txXfrm>
        <a:off x="1066799" y="3047999"/>
        <a:ext cx="39624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207D7-60BF-46DF-9945-24D0F96FE755}"/>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9D1DF8-51D9-43AD-8027-3B8E0AC2571A}"/>
              </a:ext>
            </a:extLst>
          </p:cNvPr>
          <p:cNvSpPr>
            <a:spLocks noGrp="1"/>
          </p:cNvSpPr>
          <p:nvPr>
            <p:ph type="dt" sz="quarter"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A0FF28E-E525-42EE-857D-792E100867CA}" type="datetimeFigureOut">
              <a:rPr lang="en-US"/>
              <a:pPr>
                <a:defRPr/>
              </a:pPr>
              <a:t>5/19/2025</a:t>
            </a:fld>
            <a:endParaRPr lang="en-US"/>
          </a:p>
        </p:txBody>
      </p:sp>
      <p:sp>
        <p:nvSpPr>
          <p:cNvPr id="4" name="Footer Placeholder 3">
            <a:extLst>
              <a:ext uri="{FF2B5EF4-FFF2-40B4-BE49-F238E27FC236}">
                <a16:creationId xmlns:a16="http://schemas.microsoft.com/office/drawing/2014/main" id="{1C90F292-6BE0-4EEC-9F52-42685E9F97EA}"/>
              </a:ext>
            </a:extLst>
          </p:cNvPr>
          <p:cNvSpPr>
            <a:spLocks noGrp="1"/>
          </p:cNvSpPr>
          <p:nvPr>
            <p:ph type="ftr" sz="quarter" idx="2"/>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AAA0-44C7-4A29-9051-B81E13952E6A}"/>
              </a:ext>
            </a:extLst>
          </p:cNvPr>
          <p:cNvSpPr>
            <a:spLocks noGrp="1"/>
          </p:cNvSpPr>
          <p:nvPr>
            <p:ph type="sldNum" sz="quarter" idx="3"/>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D639735-B964-4C2F-9A63-A31AFF6ED76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87DE53-29E6-46B2-9867-1A2B5B1F2119}"/>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A4B5F8EF-6146-4B30-A7D9-1EF0B36BDE76}"/>
              </a:ext>
            </a:extLst>
          </p:cNvPr>
          <p:cNvSpPr>
            <a:spLocks noGrp="1"/>
          </p:cNvSpPr>
          <p:nvPr>
            <p:ph type="dt"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FB1BA4D-5274-4AEB-9621-80CF81EECEE2}" type="datetimeFigureOut">
              <a:rPr lang="en-US"/>
              <a:pPr>
                <a:defRPr/>
              </a:pPr>
              <a:t>5/19/2025</a:t>
            </a:fld>
            <a:endParaRPr lang="en-US"/>
          </a:p>
        </p:txBody>
      </p:sp>
      <p:sp>
        <p:nvSpPr>
          <p:cNvPr id="4" name="Slide Image Placeholder 3">
            <a:extLst>
              <a:ext uri="{FF2B5EF4-FFF2-40B4-BE49-F238E27FC236}">
                <a16:creationId xmlns:a16="http://schemas.microsoft.com/office/drawing/2014/main" id="{C1FC8D86-254D-49F8-8287-525A5CA905CA}"/>
              </a:ext>
            </a:extLst>
          </p:cNvPr>
          <p:cNvSpPr>
            <a:spLocks noGrp="1" noRot="1" noChangeAspect="1"/>
          </p:cNvSpPr>
          <p:nvPr>
            <p:ph type="sldImg" idx="2"/>
          </p:nvPr>
        </p:nvSpPr>
        <p:spPr>
          <a:xfrm>
            <a:off x="222250" y="723900"/>
            <a:ext cx="6432550" cy="36195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01048EB-505D-484A-BA93-533B333BFF9A}"/>
              </a:ext>
            </a:extLst>
          </p:cNvPr>
          <p:cNvSpPr>
            <a:spLocks noGrp="1"/>
          </p:cNvSpPr>
          <p:nvPr>
            <p:ph type="body" sz="quarter" idx="3"/>
          </p:nvPr>
        </p:nvSpPr>
        <p:spPr>
          <a:xfrm>
            <a:off x="687388" y="4586288"/>
            <a:ext cx="5502275" cy="43434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F654B28A-7F0D-4254-83B0-1B423DEAE861}"/>
              </a:ext>
            </a:extLst>
          </p:cNvPr>
          <p:cNvSpPr>
            <a:spLocks noGrp="1"/>
          </p:cNvSpPr>
          <p:nvPr>
            <p:ph type="ftr" sz="quarter" idx="4"/>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CEA8B9E-16C6-4861-A311-2A1783644CF1}"/>
              </a:ext>
            </a:extLst>
          </p:cNvPr>
          <p:cNvSpPr>
            <a:spLocks noGrp="1"/>
          </p:cNvSpPr>
          <p:nvPr>
            <p:ph type="sldNum" sz="quarter" idx="5"/>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BC103B0-5997-49BB-8BF4-7D5DCADD82D6}" type="slidenum">
              <a:rPr lang="en-US" altLang="en-US"/>
              <a:pPr>
                <a:defRPr/>
              </a:pPr>
              <a:t>‹#›</a:t>
            </a:fld>
            <a:endParaRPr lang="en-US" altLang="en-US"/>
          </a:p>
        </p:txBody>
      </p:sp>
    </p:spTree>
    <p:extLst>
      <p:ext uri="{BB962C8B-B14F-4D97-AF65-F5344CB8AC3E}">
        <p14:creationId xmlns:p14="http://schemas.microsoft.com/office/powerpoint/2010/main" val="38296376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32A5AD03-9D12-4B95-BC49-CBAC2EAF26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668E19D4-67E0-4892-B6A3-AE6CE1340E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4238196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32A5AD03-9D12-4B95-BC49-CBAC2EAF26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668E19D4-67E0-4892-B6A3-AE6CE1340E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2776685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Link to short video on Nature (English)</a:t>
            </a:r>
          </a:p>
          <a:p>
            <a:r>
              <a:rPr lang="en-US" dirty="0"/>
              <a:t>https://www.youtube.com/watch?v=wHKIrq_Aux4</a:t>
            </a:r>
          </a:p>
          <a:p>
            <a:endParaRPr lang="en-US" dirty="0"/>
          </a:p>
          <a:p>
            <a:r>
              <a:rPr lang="en-US" dirty="0"/>
              <a:t>On Zoom:</a:t>
            </a:r>
          </a:p>
          <a:p>
            <a:r>
              <a:rPr lang="en-US" dirty="0"/>
              <a:t>For sharing the PPT, we just select the specific application window</a:t>
            </a:r>
          </a:p>
          <a:p>
            <a:r>
              <a:rPr lang="en-US" dirty="0"/>
              <a:t>But for sharing the audio, additionally we need to check the "Share sound" option</a:t>
            </a:r>
            <a:endParaRPr lang="en-IN" dirty="0"/>
          </a:p>
        </p:txBody>
      </p:sp>
    </p:spTree>
    <p:extLst>
      <p:ext uri="{BB962C8B-B14F-4D97-AF65-F5344CB8AC3E}">
        <p14:creationId xmlns:p14="http://schemas.microsoft.com/office/powerpoint/2010/main" val="904685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62394BD-8B33-475C-877C-88264C4BD1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19C03673-453F-4807-8FF4-79DE3AEE54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9CF18E29-6131-4BFB-904D-BF0E55E4350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C5F6DB2B-64AE-4F32-893C-1732021B7A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lgn="ctr">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lgn="ct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Tree>
    <p:extLst>
      <p:ext uri="{BB962C8B-B14F-4D97-AF65-F5344CB8AC3E}">
        <p14:creationId xmlns:p14="http://schemas.microsoft.com/office/powerpoint/2010/main" val="26165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lgn="ctr">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lgn="ct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
        <p:nvSpPr>
          <p:cNvPr id="12" name="Rectangle 1">
            <a:extLst>
              <a:ext uri="{FF2B5EF4-FFF2-40B4-BE49-F238E27FC236}">
                <a16:creationId xmlns:a16="http://schemas.microsoft.com/office/drawing/2014/main" id="{2CC8FB13-768A-4313-9261-CE10935D41D1}"/>
              </a:ext>
            </a:extLst>
          </p:cNvPr>
          <p:cNvSpPr>
            <a:spLocks noChangeArrowheads="1"/>
          </p:cNvSpPr>
          <p:nvPr userDrawn="1"/>
        </p:nvSpPr>
        <p:spPr bwMode="auto">
          <a:xfrm>
            <a:off x="1549400" y="5181600"/>
            <a:ext cx="9067800" cy="66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en-IN" altLang="en-US" dirty="0">
                <a:solidFill>
                  <a:srgbClr val="FFFF00"/>
                </a:solidFill>
                <a:ea typeface="Calibri" panose="020F0502020204030204" pitchFamily="34" charset="0"/>
                <a:cs typeface="Mangal" panose="00000400000000000000" pitchFamily="2"/>
              </a:rPr>
              <a:t>Prepared by NC-UHV, AICTE in collaboration with UHV Foundation</a:t>
            </a:r>
          </a:p>
          <a:p>
            <a:pPr algn="ctr"/>
            <a:r>
              <a:rPr lang="en-IN" altLang="en-US" dirty="0">
                <a:solidFill>
                  <a:srgbClr val="FFFF00"/>
                </a:solidFill>
                <a:ea typeface="Calibri" panose="020F0502020204030204" pitchFamily="34" charset="0"/>
                <a:cs typeface="Chaparral Pro"/>
              </a:rPr>
              <a:t>All Rights Reserved</a:t>
            </a:r>
            <a:endParaRPr lang="en-US" altLang="en-US" dirty="0">
              <a:solidFill>
                <a:srgbClr val="FFFF00"/>
              </a:solidFill>
            </a:endParaRPr>
          </a:p>
        </p:txBody>
      </p:sp>
    </p:spTree>
    <p:extLst>
      <p:ext uri="{BB962C8B-B14F-4D97-AF65-F5344CB8AC3E}">
        <p14:creationId xmlns:p14="http://schemas.microsoft.com/office/powerpoint/2010/main" val="278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
        <p:nvSpPr>
          <p:cNvPr id="7"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4465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37612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NEW STYL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AB95659-C904-4F56-B12F-2A6D837BDC5E}"/>
              </a:ext>
            </a:extLst>
          </p:cNvPr>
          <p:cNvCxnSpPr/>
          <p:nvPr/>
        </p:nvCxnSpPr>
        <p:spPr>
          <a:xfrm flipV="1">
            <a:off x="6096000" y="488950"/>
            <a:ext cx="0" cy="609600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p:cNvSpPr>
            <a:spLocks noGrp="1"/>
          </p:cNvSpPr>
          <p:nvPr>
            <p:ph sz="half" idx="1"/>
          </p:nvPr>
        </p:nvSpPr>
        <p:spPr>
          <a:xfrm>
            <a:off x="1" y="609600"/>
            <a:ext cx="60071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0299" y="609600"/>
            <a:ext cx="59817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76201"/>
            <a:ext cx="6007100" cy="380999"/>
          </a:xfrm>
          <a:prstGeom prst="rect">
            <a:avLst/>
          </a:prstGeom>
        </p:spPr>
        <p:txBody>
          <a:bodyPr/>
          <a:lstStyle/>
          <a:p>
            <a:r>
              <a:rPr lang="en-US"/>
              <a:t>Click to edit Master title style</a:t>
            </a:r>
            <a:endParaRPr lang="en-US" dirty="0"/>
          </a:p>
        </p:txBody>
      </p:sp>
      <p:sp>
        <p:nvSpPr>
          <p:cNvPr id="9" name="Content Placeholder 8"/>
          <p:cNvSpPr>
            <a:spLocks noGrp="1"/>
          </p:cNvSpPr>
          <p:nvPr>
            <p:ph sz="quarter" idx="10"/>
          </p:nvPr>
        </p:nvSpPr>
        <p:spPr>
          <a:xfrm>
            <a:off x="6210300" y="76200"/>
            <a:ext cx="5981700" cy="381000"/>
          </a:xfrm>
          <a:prstGeom prst="rect">
            <a:avLst/>
          </a:prstGeom>
        </p:spPr>
        <p:txBody>
          <a:bodyPr/>
          <a:lstStyle>
            <a:lvl1pPr marL="0" indent="0">
              <a:buNone/>
              <a:defRPr lang="en-IN" sz="2200" b="1" kern="1200" dirty="0">
                <a:solidFill>
                  <a:schemeClr val="bg1"/>
                </a:solidFill>
                <a:latin typeface="Arial" pitchFamily="34" charset="0"/>
                <a:ea typeface="+mj-ea"/>
                <a:cs typeface="+mj-cs"/>
              </a:defRPr>
            </a:lvl1pPr>
          </a:lstStyle>
          <a:p>
            <a:pPr lvl="0"/>
            <a:r>
              <a:rPr lang="en-US"/>
              <a:t>Click to edit Master text styles</a:t>
            </a:r>
          </a:p>
        </p:txBody>
      </p:sp>
    </p:spTree>
    <p:extLst>
      <p:ext uri="{BB962C8B-B14F-4D97-AF65-F5344CB8AC3E}">
        <p14:creationId xmlns:p14="http://schemas.microsoft.com/office/powerpoint/2010/main" val="1430653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32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Blank">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453C024D-529B-493B-AC34-C3CC01D974E5}"/>
              </a:ext>
            </a:extLst>
          </p:cNvPr>
          <p:cNvSpPr>
            <a:spLocks noChangeAspect="1"/>
          </p:cNvSpPr>
          <p:nvPr userDrawn="1"/>
        </p:nvSpPr>
        <p:spPr>
          <a:xfrm>
            <a:off x="-17586" y="-4695099"/>
            <a:ext cx="12209585" cy="11622094"/>
          </a:xfrm>
          <a:custGeom>
            <a:avLst/>
            <a:gdLst/>
            <a:ahLst/>
            <a:cxnLst/>
            <a:rect l="l" t="t" r="r" b="b"/>
            <a:pathLst>
              <a:path w="6070600" h="5778500">
                <a:moveTo>
                  <a:pt x="0" y="0"/>
                </a:moveTo>
                <a:lnTo>
                  <a:pt x="6070600" y="0"/>
                </a:lnTo>
                <a:lnTo>
                  <a:pt x="6070600" y="5778500"/>
                </a:lnTo>
                <a:lnTo>
                  <a:pt x="0" y="5778500"/>
                </a:lnTo>
                <a:close/>
              </a:path>
            </a:pathLst>
          </a:custGeom>
          <a:blipFill>
            <a:blip r:embed="rId2"/>
            <a:stretch>
              <a:fillRect l="-34611" r="-34611"/>
            </a:stretch>
          </a:blipFill>
        </p:spPr>
        <p:txBody>
          <a:bodyPr/>
          <a:lstStyle/>
          <a:p>
            <a:endParaRPr lang="en-IN" dirty="0"/>
          </a:p>
        </p:txBody>
      </p:sp>
    </p:spTree>
    <p:extLst>
      <p:ext uri="{BB962C8B-B14F-4D97-AF65-F5344CB8AC3E}">
        <p14:creationId xmlns:p14="http://schemas.microsoft.com/office/powerpoint/2010/main" val="336250038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C000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F9FA4C-BF20-4F57-B84A-95E417D8A364}"/>
              </a:ext>
            </a:extLst>
          </p:cNvPr>
          <p:cNvSpPr txBox="1">
            <a:spLocks noChangeArrowheads="1"/>
          </p:cNvSpPr>
          <p:nvPr userDrawn="1"/>
        </p:nvSpPr>
        <p:spPr bwMode="auto">
          <a:xfrm>
            <a:off x="2743200" y="2667000"/>
            <a:ext cx="6934200" cy="11080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altLang="en-US" sz="2200" b="1" dirty="0">
                <a:solidFill>
                  <a:schemeClr val="bg1"/>
                </a:solidFill>
              </a:rPr>
              <a:t>END of UHV 2024 LAYOUTs</a:t>
            </a:r>
            <a:br>
              <a:rPr lang="en-IN" altLang="en-US" sz="2200" b="1" dirty="0">
                <a:solidFill>
                  <a:schemeClr val="bg1"/>
                </a:solidFill>
              </a:rPr>
            </a:br>
            <a:br>
              <a:rPr lang="en-IN" altLang="en-US" sz="2200" b="1" dirty="0">
                <a:solidFill>
                  <a:schemeClr val="bg1"/>
                </a:solidFill>
              </a:rPr>
            </a:br>
            <a:r>
              <a:rPr lang="en-IN" altLang="en-US" sz="2200" b="1" dirty="0">
                <a:solidFill>
                  <a:schemeClr val="bg1"/>
                </a:solidFill>
              </a:rPr>
              <a:t>Please delete all layouts BEYOND this layout</a:t>
            </a:r>
          </a:p>
        </p:txBody>
      </p:sp>
      <p:pic>
        <p:nvPicPr>
          <p:cNvPr id="4" name="Picture 3">
            <a:extLst>
              <a:ext uri="{FF2B5EF4-FFF2-40B4-BE49-F238E27FC236}">
                <a16:creationId xmlns:a16="http://schemas.microsoft.com/office/drawing/2014/main" id="{EA748910-1D56-467C-A01C-BB39F97284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 y="5416427"/>
            <a:ext cx="1166801" cy="1298536"/>
          </a:xfrm>
          <a:prstGeom prst="rect">
            <a:avLst/>
          </a:prstGeom>
        </p:spPr>
      </p:pic>
      <p:pic>
        <p:nvPicPr>
          <p:cNvPr id="6" name="Picture 5">
            <a:extLst>
              <a:ext uri="{FF2B5EF4-FFF2-40B4-BE49-F238E27FC236}">
                <a16:creationId xmlns:a16="http://schemas.microsoft.com/office/drawing/2014/main" id="{330DCD15-CEC0-4672-8294-FD3F7462AC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15" y="5416427"/>
            <a:ext cx="1295400" cy="1295400"/>
          </a:xfrm>
          <a:prstGeom prst="rect">
            <a:avLst/>
          </a:prstGeom>
        </p:spPr>
      </p:pic>
      <p:pic>
        <p:nvPicPr>
          <p:cNvPr id="8" name="Picture 7">
            <a:extLst>
              <a:ext uri="{FF2B5EF4-FFF2-40B4-BE49-F238E27FC236}">
                <a16:creationId xmlns:a16="http://schemas.microsoft.com/office/drawing/2014/main" id="{C15F0471-929A-4BB4-A19E-772543E12E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52801" y="5416428"/>
            <a:ext cx="1295400" cy="1295400"/>
          </a:xfrm>
          <a:prstGeom prst="rect">
            <a:avLst/>
          </a:prstGeom>
        </p:spPr>
      </p:pic>
      <p:pic>
        <p:nvPicPr>
          <p:cNvPr id="10" name="Picture 9">
            <a:extLst>
              <a:ext uri="{FF2B5EF4-FFF2-40B4-BE49-F238E27FC236}">
                <a16:creationId xmlns:a16="http://schemas.microsoft.com/office/drawing/2014/main" id="{A7C64C13-CF46-49B8-A4F7-1FA37403E48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4800" y="143036"/>
            <a:ext cx="1353315" cy="1371603"/>
          </a:xfrm>
          <a:prstGeom prst="rect">
            <a:avLst/>
          </a:prstGeom>
        </p:spPr>
      </p:pic>
      <p:pic>
        <p:nvPicPr>
          <p:cNvPr id="12" name="Picture 11">
            <a:extLst>
              <a:ext uri="{FF2B5EF4-FFF2-40B4-BE49-F238E27FC236}">
                <a16:creationId xmlns:a16="http://schemas.microsoft.com/office/drawing/2014/main" id="{ACA68518-6F17-4A48-A326-A13DEDDEAB3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96051" y="143036"/>
            <a:ext cx="1353315" cy="1371603"/>
          </a:xfrm>
          <a:prstGeom prst="rect">
            <a:avLst/>
          </a:prstGeom>
        </p:spPr>
      </p:pic>
    </p:spTree>
    <p:extLst>
      <p:ext uri="{BB962C8B-B14F-4D97-AF65-F5344CB8AC3E}">
        <p14:creationId xmlns:p14="http://schemas.microsoft.com/office/powerpoint/2010/main" val="2987960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4" name="Title 1"/>
          <p:cNvSpPr>
            <a:spLocks noGrp="1"/>
          </p:cNvSpPr>
          <p:nvPr>
            <p:ph type="title"/>
          </p:nvPr>
        </p:nvSpPr>
        <p:spPr>
          <a:xfrm>
            <a:off x="0" y="76201"/>
            <a:ext cx="12192000" cy="380999"/>
          </a:xfrm>
          <a:prstGeom prst="rect">
            <a:avLst/>
          </a:prstGeom>
        </p:spPr>
        <p:txBody>
          <a:bodyPr/>
          <a:lstStyle/>
          <a:p>
            <a:r>
              <a:rPr lang="en-US" dirty="0"/>
              <a:t>Click to edit Master title style</a:t>
            </a:r>
          </a:p>
        </p:txBody>
      </p:sp>
      <p:sp>
        <p:nvSpPr>
          <p:cNvPr id="5"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707612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0D2B7E86-506D-4E68-9D73-97E1C5B59A0D}"/>
              </a:ext>
            </a:extLst>
          </p:cNvPr>
          <p:cNvSpPr>
            <a:spLocks noChangeArrowheads="1"/>
          </p:cNvSpPr>
          <p:nvPr userDrawn="1"/>
        </p:nvSpPr>
        <p:spPr bwMode="auto">
          <a:xfrm>
            <a:off x="0" y="0"/>
            <a:ext cx="12192000" cy="500063"/>
          </a:xfrm>
          <a:prstGeom prst="rect">
            <a:avLst/>
          </a:prstGeom>
          <a:solidFill>
            <a:srgbClr val="4B0082"/>
          </a:solid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dirty="0">
              <a:solidFill>
                <a:srgbClr val="FFFFFF"/>
              </a:solidFill>
              <a:latin typeface="Calibri" panose="020F0502020204030204" pitchFamily="34" charset="0"/>
            </a:endParaRPr>
          </a:p>
        </p:txBody>
      </p:sp>
      <p:sp>
        <p:nvSpPr>
          <p:cNvPr id="1027" name="Rectangle 27">
            <a:extLst>
              <a:ext uri="{FF2B5EF4-FFF2-40B4-BE49-F238E27FC236}">
                <a16:creationId xmlns:a16="http://schemas.microsoft.com/office/drawing/2014/main" id="{D0C4E4A3-AE14-4974-A2A7-0DF69EAAE6A6}"/>
              </a:ext>
            </a:extLst>
          </p:cNvPr>
          <p:cNvSpPr>
            <a:spLocks noChangeArrowheads="1"/>
          </p:cNvSpPr>
          <p:nvPr/>
        </p:nvSpPr>
        <p:spPr bwMode="auto">
          <a:xfrm flipV="1">
            <a:off x="0" y="6572250"/>
            <a:ext cx="12192000" cy="304800"/>
          </a:xfrm>
          <a:prstGeom prst="rect">
            <a:avLst/>
          </a:prstGeom>
          <a:solidFill>
            <a:schemeClr val="bg1">
              <a:lumMod val="95000"/>
            </a:schemeClr>
          </a:solid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altLang="en-US" sz="1200" dirty="0">
              <a:solidFill>
                <a:schemeClr val="tx2"/>
              </a:solidFill>
            </a:endParaRPr>
          </a:p>
        </p:txBody>
      </p:sp>
      <p:sp>
        <p:nvSpPr>
          <p:cNvPr id="1028" name="Slide Number Placeholder 5">
            <a:extLst>
              <a:ext uri="{FF2B5EF4-FFF2-40B4-BE49-F238E27FC236}">
                <a16:creationId xmlns:a16="http://schemas.microsoft.com/office/drawing/2014/main" id="{33BFC403-55F2-4C1B-9D0D-0F5C432BE476}"/>
              </a:ext>
            </a:extLst>
          </p:cNvPr>
          <p:cNvSpPr txBox="1">
            <a:spLocks/>
          </p:cNvSpPr>
          <p:nvPr/>
        </p:nvSpPr>
        <p:spPr bwMode="auto">
          <a:xfrm>
            <a:off x="11620500" y="6572250"/>
            <a:ext cx="571500" cy="2936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6181E06B-FA7B-492C-A902-5F4499CBD692}" type="slidenum">
              <a:rPr lang="en-US" altLang="en-US" sz="1000" smtClean="0"/>
              <a:pPr algn="r" eaLnBrk="1" hangingPunct="1">
                <a:defRPr/>
              </a:pPr>
              <a:t>‹#›</a:t>
            </a:fld>
            <a:endParaRPr lang="en-US" altLang="en-US" sz="1000" dirty="0"/>
          </a:p>
        </p:txBody>
      </p:sp>
      <p:grpSp>
        <p:nvGrpSpPr>
          <p:cNvPr id="1029" name="Group 6">
            <a:extLst>
              <a:ext uri="{FF2B5EF4-FFF2-40B4-BE49-F238E27FC236}">
                <a16:creationId xmlns:a16="http://schemas.microsoft.com/office/drawing/2014/main" id="{D83714BB-FBE7-4BC4-87FE-25D3BEBBF7B4}"/>
              </a:ext>
            </a:extLst>
          </p:cNvPr>
          <p:cNvGrpSpPr>
            <a:grpSpLocks/>
          </p:cNvGrpSpPr>
          <p:nvPr userDrawn="1"/>
        </p:nvGrpSpPr>
        <p:grpSpPr bwMode="auto">
          <a:xfrm>
            <a:off x="109538" y="6564312"/>
            <a:ext cx="2786062" cy="369887"/>
            <a:chOff x="109537" y="6564867"/>
            <a:chExt cx="2786064" cy="369332"/>
          </a:xfrm>
        </p:grpSpPr>
        <p:sp>
          <p:nvSpPr>
            <p:cNvPr id="8" name="Rectangle 27">
              <a:extLst>
                <a:ext uri="{FF2B5EF4-FFF2-40B4-BE49-F238E27FC236}">
                  <a16:creationId xmlns:a16="http://schemas.microsoft.com/office/drawing/2014/main" id="{1874AE38-7905-4E8A-A501-2955970977FD}"/>
                </a:ext>
              </a:extLst>
            </p:cNvPr>
            <p:cNvSpPr>
              <a:spLocks noChangeArrowheads="1"/>
            </p:cNvSpPr>
            <p:nvPr/>
          </p:nvSpPr>
          <p:spPr bwMode="auto">
            <a:xfrm flipV="1">
              <a:off x="914400" y="6564867"/>
              <a:ext cx="1981201"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100" dirty="0"/>
                <a:t>UHV Foundation (uhv.org.in)</a:t>
              </a:r>
            </a:p>
          </p:txBody>
        </p:sp>
        <p:pic>
          <p:nvPicPr>
            <p:cNvPr id="1031" name="Picture 9">
              <a:extLst>
                <a:ext uri="{FF2B5EF4-FFF2-40B4-BE49-F238E27FC236}">
                  <a16:creationId xmlns:a16="http://schemas.microsoft.com/office/drawing/2014/main" id="{48073802-837E-4F8E-9757-18554706D0FE}"/>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ADE328A2-42AD-436E-BBA8-B1E0A7ADA30A}"/>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90832" r:id="rId1"/>
    <p:sldLayoutId id="2147490837" r:id="rId2"/>
    <p:sldLayoutId id="2147490830" r:id="rId3"/>
    <p:sldLayoutId id="2147490829" r:id="rId4"/>
    <p:sldLayoutId id="2147490834" r:id="rId5"/>
    <p:sldLayoutId id="2147490833" r:id="rId6"/>
    <p:sldLayoutId id="2147490836" r:id="rId7"/>
    <p:sldLayoutId id="2147490835" r:id="rId8"/>
    <p:sldLayoutId id="2147490839" r:id="rId9"/>
  </p:sldLayoutIdLst>
  <p:hf sldNum="0" hdr="0" ftr="0" dt="0"/>
  <p:txStyles>
    <p:titleStyle>
      <a:lvl1pPr algn="l" rtl="0" eaLnBrk="0" fontAlgn="base" hangingPunct="0">
        <a:spcBef>
          <a:spcPct val="0"/>
        </a:spcBef>
        <a:spcAft>
          <a:spcPct val="0"/>
        </a:spcAft>
        <a:defRPr sz="2200" b="1" kern="1200">
          <a:solidFill>
            <a:schemeClr val="bg1"/>
          </a:solidFill>
          <a:latin typeface="Arial" pitchFamily="34" charset="0"/>
          <a:ea typeface="+mj-ea"/>
          <a:cs typeface="+mj-cs"/>
        </a:defRPr>
      </a:lvl1pPr>
      <a:lvl2pPr algn="l" rtl="0" eaLnBrk="0" fontAlgn="base" hangingPunct="0">
        <a:spcBef>
          <a:spcPct val="0"/>
        </a:spcBef>
        <a:spcAft>
          <a:spcPct val="0"/>
        </a:spcAft>
        <a:defRPr sz="2200" b="1">
          <a:solidFill>
            <a:schemeClr val="bg1"/>
          </a:solidFill>
          <a:latin typeface="Arial" charset="0"/>
        </a:defRPr>
      </a:lvl2pPr>
      <a:lvl3pPr algn="l" rtl="0" eaLnBrk="0" fontAlgn="base" hangingPunct="0">
        <a:spcBef>
          <a:spcPct val="0"/>
        </a:spcBef>
        <a:spcAft>
          <a:spcPct val="0"/>
        </a:spcAft>
        <a:defRPr sz="2200" b="1">
          <a:solidFill>
            <a:schemeClr val="bg1"/>
          </a:solidFill>
          <a:latin typeface="Arial" charset="0"/>
        </a:defRPr>
      </a:lvl3pPr>
      <a:lvl4pPr algn="l" rtl="0" eaLnBrk="0" fontAlgn="base" hangingPunct="0">
        <a:spcBef>
          <a:spcPct val="0"/>
        </a:spcBef>
        <a:spcAft>
          <a:spcPct val="0"/>
        </a:spcAft>
        <a:defRPr sz="2200" b="1">
          <a:solidFill>
            <a:schemeClr val="bg1"/>
          </a:solidFill>
          <a:latin typeface="Arial" charset="0"/>
        </a:defRPr>
      </a:lvl4pPr>
      <a:lvl5pPr algn="l" rtl="0" eaLnBrk="0" fontAlgn="base" hangingPunct="0">
        <a:spcBef>
          <a:spcPct val="0"/>
        </a:spcBef>
        <a:spcAft>
          <a:spcPct val="0"/>
        </a:spcAft>
        <a:defRPr sz="2200" b="1">
          <a:solidFill>
            <a:schemeClr val="bg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28600" indent="-228600" algn="l" rtl="0" eaLnBrk="0" fontAlgn="base" hangingPunct="0">
        <a:spcBef>
          <a:spcPct val="20000"/>
        </a:spcBef>
        <a:spcAft>
          <a:spcPct val="0"/>
        </a:spcAft>
        <a:buFont typeface="Arial" panose="020B0604020202020204" pitchFamily="34" charset="0"/>
        <a:buChar char="•"/>
        <a:defRPr sz="3200" b="1" kern="120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ideo" Target="https://www.youtube.com/embed/wHKIrq_Aux4?feature=oembed"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BA8CC39-3EBE-4D56-83DB-6BD235EF53C9}"/>
              </a:ext>
            </a:extLst>
          </p:cNvPr>
          <p:cNvSpPr>
            <a:spLocks noGrp="1"/>
          </p:cNvSpPr>
          <p:nvPr>
            <p:ph type="subTitle" idx="1"/>
          </p:nvPr>
        </p:nvSpPr>
        <p:spPr/>
        <p:txBody>
          <a:bodyPr/>
          <a:lstStyle/>
          <a:p>
            <a:r>
              <a:rPr lang="en-US" dirty="0"/>
              <a:t>Contributing towards harmony in nature</a:t>
            </a:r>
            <a:endParaRPr lang="en-IN" dirty="0"/>
          </a:p>
        </p:txBody>
      </p:sp>
      <p:sp>
        <p:nvSpPr>
          <p:cNvPr id="2050" name="Title 10">
            <a:extLst>
              <a:ext uri="{FF2B5EF4-FFF2-40B4-BE49-F238E27FC236}">
                <a16:creationId xmlns:a16="http://schemas.microsoft.com/office/drawing/2014/main" id="{3055AD21-3E29-435E-82CF-492DED1F5159}"/>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dirty="0">
                <a:latin typeface="Arial" panose="020B0604020202020204" pitchFamily="34" charset="0"/>
                <a:cs typeface="Arial" panose="020B0604020202020204" pitchFamily="34" charset="0"/>
              </a:rPr>
              <a:t>   UHV-I</a:t>
            </a: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Session 13</a:t>
            </a: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Understanding our Role in Nature</a:t>
            </a:r>
          </a:p>
        </p:txBody>
      </p:sp>
    </p:spTree>
    <p:extLst>
      <p:ext uri="{BB962C8B-B14F-4D97-AF65-F5344CB8AC3E}">
        <p14:creationId xmlns:p14="http://schemas.microsoft.com/office/powerpoint/2010/main" val="196027292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FB92039F-3760-4B20-80FB-F96AD92ABADA}"/>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Relationship of Mutual Fulfillment</a:t>
            </a:r>
            <a:r>
              <a:rPr lang="en-US" altLang="en-US" sz="1800"/>
              <a:t>    </a:t>
            </a:r>
            <a:r>
              <a:rPr lang="en-GB" altLang="en-US" sz="2800">
                <a:latin typeface="Kruti Dev 010" pitchFamily="2" charset="0"/>
                <a:cs typeface="Arial" panose="020B0604020202020204" pitchFamily="34" charset="0"/>
              </a:rPr>
              <a:t>ijLij iwjdrk </a:t>
            </a:r>
            <a:r>
              <a:rPr lang="en-US" altLang="en-US" sz="2800">
                <a:latin typeface="Kruti Dev 010" pitchFamily="2" charset="0"/>
              </a:rPr>
              <a:t>dk </a:t>
            </a:r>
            <a:r>
              <a:rPr lang="en-GB" altLang="en-US" sz="2800">
                <a:latin typeface="Kruti Dev 010" pitchFamily="2" charset="0"/>
              </a:rPr>
              <a:t>laca/k </a:t>
            </a:r>
            <a:endParaRPr lang="en-GB" altLang="en-US"/>
          </a:p>
        </p:txBody>
      </p:sp>
      <p:sp>
        <p:nvSpPr>
          <p:cNvPr id="11267" name="Text Placeholder 2">
            <a:extLst>
              <a:ext uri="{FF2B5EF4-FFF2-40B4-BE49-F238E27FC236}">
                <a16:creationId xmlns:a16="http://schemas.microsoft.com/office/drawing/2014/main" id="{46A1885E-F3E5-4CFF-8DE2-C6B3B2FA4894}"/>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bodyPr>
          <a:lstStyle/>
          <a:p>
            <a:pPr>
              <a:buFont typeface="Symbol" pitchFamily="18" charset="2"/>
              <a:buNone/>
              <a:defRPr/>
            </a:pPr>
            <a:r>
              <a:rPr lang="en-GB"/>
              <a:t>Between Physical Order, Bio Order and Animal Order</a:t>
            </a:r>
          </a:p>
          <a:p>
            <a:pPr>
              <a:buFont typeface="Symbol" pitchFamily="18" charset="2"/>
              <a:buNone/>
              <a:defRPr/>
            </a:pPr>
            <a:r>
              <a:t>Interconnected, Interdependent</a:t>
            </a:r>
          </a:p>
          <a:p>
            <a:pPr>
              <a:buFont typeface="Symbol" pitchFamily="18" charset="2"/>
              <a:buNone/>
              <a:defRPr/>
            </a:pPr>
            <a:endParaRPr lang="en-GB"/>
          </a:p>
          <a:p>
            <a:pPr>
              <a:buFont typeface="Symbol" pitchFamily="18" charset="2"/>
              <a:buNone/>
              <a:defRPr/>
            </a:pPr>
            <a:r>
              <a:t>Mutual Fulfillment</a:t>
            </a:r>
          </a:p>
          <a:p>
            <a:pPr marL="685800" indent="-457200">
              <a:buFont typeface="+mj-lt"/>
              <a:buAutoNum type="arabicPeriod"/>
              <a:defRPr/>
            </a:pPr>
            <a:r>
              <a:t>Cyclic</a:t>
            </a:r>
          </a:p>
          <a:p>
            <a:pPr marL="685800" indent="-457200">
              <a:buFont typeface="+mj-lt"/>
              <a:buAutoNum type="arabicPeriod"/>
              <a:defRPr/>
            </a:pPr>
            <a:r>
              <a:t>Every unit is enriched</a:t>
            </a:r>
          </a:p>
        </p:txBody>
      </p:sp>
      <p:grpSp>
        <p:nvGrpSpPr>
          <p:cNvPr id="26628" name="Group 1">
            <a:extLst>
              <a:ext uri="{FF2B5EF4-FFF2-40B4-BE49-F238E27FC236}">
                <a16:creationId xmlns:a16="http://schemas.microsoft.com/office/drawing/2014/main" id="{3205B9EB-AD8C-416D-A2D3-B6089463D8E0}"/>
              </a:ext>
            </a:extLst>
          </p:cNvPr>
          <p:cNvGrpSpPr>
            <a:grpSpLocks noChangeAspect="1"/>
          </p:cNvGrpSpPr>
          <p:nvPr/>
        </p:nvGrpSpPr>
        <p:grpSpPr bwMode="auto">
          <a:xfrm>
            <a:off x="3086100" y="2308225"/>
            <a:ext cx="7429500" cy="4397375"/>
            <a:chOff x="1800" y="7607"/>
            <a:chExt cx="8820" cy="5220"/>
          </a:xfrm>
        </p:grpSpPr>
        <p:sp>
          <p:nvSpPr>
            <p:cNvPr id="26629" name="AutoShape 21">
              <a:extLst>
                <a:ext uri="{FF2B5EF4-FFF2-40B4-BE49-F238E27FC236}">
                  <a16:creationId xmlns:a16="http://schemas.microsoft.com/office/drawing/2014/main" id="{8599B75B-B6EE-41B7-B0A8-93FAF891FABD}"/>
                </a:ext>
              </a:extLst>
            </p:cNvPr>
            <p:cNvSpPr>
              <a:spLocks noChangeAspect="1" noChangeArrowheads="1" noTextEdit="1"/>
            </p:cNvSpPr>
            <p:nvPr/>
          </p:nvSpPr>
          <p:spPr bwMode="auto">
            <a:xfrm>
              <a:off x="1800" y="7607"/>
              <a:ext cx="882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N"/>
            </a:p>
          </p:txBody>
        </p:sp>
        <p:sp>
          <p:nvSpPr>
            <p:cNvPr id="26630" name="Oval 20">
              <a:extLst>
                <a:ext uri="{FF2B5EF4-FFF2-40B4-BE49-F238E27FC236}">
                  <a16:creationId xmlns:a16="http://schemas.microsoft.com/office/drawing/2014/main" id="{549D637C-449F-4429-8F12-E1317E91CDF2}"/>
                </a:ext>
              </a:extLst>
            </p:cNvPr>
            <p:cNvSpPr>
              <a:spLocks noChangeArrowheads="1"/>
            </p:cNvSpPr>
            <p:nvPr/>
          </p:nvSpPr>
          <p:spPr bwMode="auto">
            <a:xfrm>
              <a:off x="738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Animal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Animals, Birds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tho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i”kq+] i{kh</a:t>
              </a:r>
            </a:p>
          </p:txBody>
        </p:sp>
        <p:sp>
          <p:nvSpPr>
            <p:cNvPr id="26631" name="Oval 19">
              <a:extLst>
                <a:ext uri="{FF2B5EF4-FFF2-40B4-BE49-F238E27FC236}">
                  <a16:creationId xmlns:a16="http://schemas.microsoft.com/office/drawing/2014/main" id="{EF61DA44-9889-4781-BDD2-508F74A57299}"/>
                </a:ext>
              </a:extLst>
            </p:cNvPr>
            <p:cNvSpPr>
              <a:spLocks noChangeArrowheads="1"/>
            </p:cNvSpPr>
            <p:nvPr/>
          </p:nvSpPr>
          <p:spPr bwMode="auto">
            <a:xfrm>
              <a:off x="216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it-IT" altLang="en-US" sz="1600" b="1">
                  <a:ea typeface="Times New Roman" panose="02020603050405020304" pitchFamily="18" charset="0"/>
                  <a:cs typeface="Arial" panose="020B0604020202020204" pitchFamily="34" charset="0"/>
                </a:rPr>
                <a:t>Physical Order</a:t>
              </a:r>
              <a:endParaRPr lang="en-US" altLang="en-US">
                <a:ea typeface="Times New Roman" panose="02020603050405020304" pitchFamily="18" charset="0"/>
                <a:cs typeface="Arial" panose="020B0604020202020204" pitchFamily="34" charset="0"/>
              </a:endParaRPr>
            </a:p>
            <a:p>
              <a:pPr algn="ctr"/>
              <a:r>
                <a:rPr lang="it-IT" altLang="en-US" sz="1400">
                  <a:ea typeface="Times New Roman" panose="02020603050405020304" pitchFamily="18" charset="0"/>
                  <a:cs typeface="Arial" panose="020B0604020202020204" pitchFamily="34" charset="0"/>
                </a:rPr>
                <a:t>Soil, Metal</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inkFkZ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feV~Vh] /kkrq</a:t>
              </a:r>
              <a:endParaRPr lang="en-US" altLang="en-US" sz="2400">
                <a:ea typeface="Times New Roman" panose="02020603050405020304" pitchFamily="18" charset="0"/>
                <a:cs typeface="Arial" panose="020B0604020202020204" pitchFamily="34" charset="0"/>
              </a:endParaRPr>
            </a:p>
          </p:txBody>
        </p:sp>
        <p:sp>
          <p:nvSpPr>
            <p:cNvPr id="26632" name="Oval 18">
              <a:extLst>
                <a:ext uri="{FF2B5EF4-FFF2-40B4-BE49-F238E27FC236}">
                  <a16:creationId xmlns:a16="http://schemas.microsoft.com/office/drawing/2014/main" id="{B0DA1F00-52E5-414D-B0C1-ECDC59470276}"/>
                </a:ext>
              </a:extLst>
            </p:cNvPr>
            <p:cNvSpPr>
              <a:spLocks noChangeArrowheads="1"/>
            </p:cNvSpPr>
            <p:nvPr/>
          </p:nvSpPr>
          <p:spPr bwMode="auto">
            <a:xfrm>
              <a:off x="4680" y="7607"/>
              <a:ext cx="2700" cy="1701"/>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Bio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Plants, Trees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izk.k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isM+] ikS/ks</a:t>
              </a:r>
              <a:endParaRPr lang="en-US" altLang="en-US" sz="2400">
                <a:ea typeface="Times New Roman" panose="02020603050405020304" pitchFamily="18" charset="0"/>
                <a:cs typeface="Arial" panose="020B0604020202020204" pitchFamily="34" charset="0"/>
              </a:endParaRPr>
            </a:p>
          </p:txBody>
        </p:sp>
        <p:cxnSp>
          <p:nvCxnSpPr>
            <p:cNvPr id="26633" name="AutoShape 16">
              <a:extLst>
                <a:ext uri="{FF2B5EF4-FFF2-40B4-BE49-F238E27FC236}">
                  <a16:creationId xmlns:a16="http://schemas.microsoft.com/office/drawing/2014/main" id="{C75FDF03-6220-44FC-B668-924F9F5F9DFE}"/>
                </a:ext>
              </a:extLst>
            </p:cNvPr>
            <p:cNvCxnSpPr>
              <a:cxnSpLocks noChangeShapeType="1"/>
            </p:cNvCxnSpPr>
            <p:nvPr/>
          </p:nvCxnSpPr>
          <p:spPr bwMode="auto">
            <a:xfrm rot="10800000" flipV="1">
              <a:off x="3510" y="8458"/>
              <a:ext cx="1170" cy="850"/>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634" name="AutoShape 15">
              <a:extLst>
                <a:ext uri="{FF2B5EF4-FFF2-40B4-BE49-F238E27FC236}">
                  <a16:creationId xmlns:a16="http://schemas.microsoft.com/office/drawing/2014/main" id="{A5D35DC8-671A-4A71-8023-66A8D2206B2A}"/>
                </a:ext>
              </a:extLst>
            </p:cNvPr>
            <p:cNvCxnSpPr>
              <a:cxnSpLocks noChangeShapeType="1"/>
            </p:cNvCxnSpPr>
            <p:nvPr/>
          </p:nvCxnSpPr>
          <p:spPr bwMode="auto">
            <a:xfrm>
              <a:off x="7380" y="8507"/>
              <a:ext cx="1350" cy="801"/>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635" name="AutoShape 10">
              <a:extLst>
                <a:ext uri="{FF2B5EF4-FFF2-40B4-BE49-F238E27FC236}">
                  <a16:creationId xmlns:a16="http://schemas.microsoft.com/office/drawing/2014/main" id="{0ECAD084-09E5-4992-A916-7B344C6390C6}"/>
                </a:ext>
              </a:extLst>
            </p:cNvPr>
            <p:cNvCxnSpPr>
              <a:cxnSpLocks noChangeShapeType="1"/>
            </p:cNvCxnSpPr>
            <p:nvPr/>
          </p:nvCxnSpPr>
          <p:spPr bwMode="auto">
            <a:xfrm rot="-5400000">
              <a:off x="4524" y="9000"/>
              <a:ext cx="492" cy="610"/>
            </a:xfrm>
            <a:prstGeom prst="curvedConnector3">
              <a:avLst>
                <a:gd name="adj1" fmla="val 49389"/>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636" name="AutoShape 9">
              <a:extLst>
                <a:ext uri="{FF2B5EF4-FFF2-40B4-BE49-F238E27FC236}">
                  <a16:creationId xmlns:a16="http://schemas.microsoft.com/office/drawing/2014/main" id="{9A7B4F93-5E96-43CE-AE95-038899FA9BB2}"/>
                </a:ext>
              </a:extLst>
            </p:cNvPr>
            <p:cNvCxnSpPr>
              <a:cxnSpLocks noChangeShapeType="1"/>
            </p:cNvCxnSpPr>
            <p:nvPr/>
          </p:nvCxnSpPr>
          <p:spPr bwMode="auto">
            <a:xfrm rot="5400000" flipH="1">
              <a:off x="7134" y="8910"/>
              <a:ext cx="492" cy="790"/>
            </a:xfrm>
            <a:prstGeom prst="curvedConnector3">
              <a:avLst>
                <a:gd name="adj1" fmla="val 49389"/>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6637" name="Line 7">
              <a:extLst>
                <a:ext uri="{FF2B5EF4-FFF2-40B4-BE49-F238E27FC236}">
                  <a16:creationId xmlns:a16="http://schemas.microsoft.com/office/drawing/2014/main" id="{57BB394D-B69A-4890-A974-8E9207F81D1A}"/>
                </a:ext>
              </a:extLst>
            </p:cNvPr>
            <p:cNvSpPr>
              <a:spLocks noChangeShapeType="1"/>
            </p:cNvSpPr>
            <p:nvPr/>
          </p:nvSpPr>
          <p:spPr bwMode="auto">
            <a:xfrm>
              <a:off x="4818" y="9947"/>
              <a:ext cx="2577"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6638" name="Line 6">
              <a:extLst>
                <a:ext uri="{FF2B5EF4-FFF2-40B4-BE49-F238E27FC236}">
                  <a16:creationId xmlns:a16="http://schemas.microsoft.com/office/drawing/2014/main" id="{F0A527E2-C634-40FC-8F3A-43A8D5645E65}"/>
                </a:ext>
              </a:extLst>
            </p:cNvPr>
            <p:cNvSpPr>
              <a:spLocks noChangeShapeType="1"/>
            </p:cNvSpPr>
            <p:nvPr/>
          </p:nvSpPr>
          <p:spPr bwMode="auto">
            <a:xfrm flipH="1">
              <a:off x="4860" y="10307"/>
              <a:ext cx="2535"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A3F9C1F-51AC-45B0-A12A-E879CB6477F8}"/>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Relationship of Mutual Fulfillment</a:t>
            </a:r>
            <a:r>
              <a:rPr lang="en-US" altLang="en-US" sz="1800"/>
              <a:t>    </a:t>
            </a:r>
            <a:r>
              <a:rPr lang="en-GB" altLang="en-US" sz="2800">
                <a:latin typeface="Kruti Dev 010" pitchFamily="2" charset="0"/>
                <a:cs typeface="Arial" panose="020B0604020202020204" pitchFamily="34" charset="0"/>
              </a:rPr>
              <a:t>ijLij iwjdrk </a:t>
            </a:r>
            <a:r>
              <a:rPr lang="en-US" altLang="en-US" sz="2800">
                <a:latin typeface="Kruti Dev 010" pitchFamily="2" charset="0"/>
              </a:rPr>
              <a:t>dk </a:t>
            </a:r>
            <a:r>
              <a:rPr lang="en-GB" altLang="en-US" sz="2800">
                <a:latin typeface="Kruti Dev 010" pitchFamily="2" charset="0"/>
              </a:rPr>
              <a:t>laca/k </a:t>
            </a:r>
            <a:endParaRPr lang="en-GB" altLang="en-US"/>
          </a:p>
        </p:txBody>
      </p:sp>
      <p:sp>
        <p:nvSpPr>
          <p:cNvPr id="3" name="Text Placeholder 2">
            <a:extLst>
              <a:ext uri="{FF2B5EF4-FFF2-40B4-BE49-F238E27FC236}">
                <a16:creationId xmlns:a16="http://schemas.microsoft.com/office/drawing/2014/main" id="{F6AC2925-8FE5-4864-B3CB-C9D91A59E0CF}"/>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itchFamily="18" charset="2"/>
              <a:buNone/>
            </a:pPr>
            <a:r>
              <a:rPr lang="en-GB" altLang="en-US"/>
              <a:t>Physical Order, Bio Order and Animal Order are enriching for Human Order, but Human Order (without right understanding) is not fulfilling for any of the 4 orders</a:t>
            </a:r>
          </a:p>
          <a:p>
            <a:pPr>
              <a:buFont typeface="Symbol" pitchFamily="18" charset="2"/>
              <a:buNone/>
            </a:pPr>
            <a:r>
              <a:rPr lang="en-GB" altLang="en-US"/>
              <a:t>Human beings have </a:t>
            </a:r>
          </a:p>
          <a:p>
            <a:pPr>
              <a:buFont typeface="Symbol" pitchFamily="18" charset="2"/>
              <a:buNone/>
            </a:pPr>
            <a:r>
              <a:rPr lang="en-GB" altLang="en-US"/>
              <a:t>   natural acceptance </a:t>
            </a:r>
          </a:p>
          <a:p>
            <a:pPr>
              <a:buFont typeface="Symbol" pitchFamily="18" charset="2"/>
              <a:buNone/>
            </a:pPr>
            <a:r>
              <a:rPr lang="en-GB" altLang="en-US"/>
              <a:t>   to be mutually fulfilling</a:t>
            </a:r>
          </a:p>
          <a:p>
            <a:pPr>
              <a:buFont typeface="Symbol" pitchFamily="18" charset="2"/>
              <a:buNone/>
            </a:pPr>
            <a:endParaRPr lang="en-GB" altLang="en-US"/>
          </a:p>
          <a:p>
            <a:pPr>
              <a:buFont typeface="Symbol" pitchFamily="18" charset="2"/>
              <a:buNone/>
            </a:pPr>
            <a:endParaRPr lang="en-GB" altLang="en-US"/>
          </a:p>
          <a:p>
            <a:pPr>
              <a:buFont typeface="Symbol" pitchFamily="18" charset="2"/>
              <a:buNone/>
            </a:pPr>
            <a:endParaRPr lang="en-GB" altLang="en-US"/>
          </a:p>
          <a:p>
            <a:pPr>
              <a:buFont typeface="Symbol" pitchFamily="18" charset="2"/>
              <a:buNone/>
            </a:pPr>
            <a:endParaRPr lang="en-GB" altLang="en-US"/>
          </a:p>
          <a:p>
            <a:pPr>
              <a:buFont typeface="Symbol" pitchFamily="18" charset="2"/>
              <a:buNone/>
            </a:pPr>
            <a:endParaRPr lang="en-GB" altLang="en-US"/>
          </a:p>
          <a:p>
            <a:pPr>
              <a:buFont typeface="Symbol" pitchFamily="18" charset="2"/>
              <a:buNone/>
            </a:pPr>
            <a:endParaRPr lang="en-GB" altLang="en-US"/>
          </a:p>
          <a:p>
            <a:pPr>
              <a:buFont typeface="Symbol" pitchFamily="18" charset="2"/>
              <a:buNone/>
            </a:pPr>
            <a:endParaRPr lang="en-GB" altLang="en-US"/>
          </a:p>
          <a:p>
            <a:pPr>
              <a:buFont typeface="Symbol" pitchFamily="18" charset="2"/>
              <a:buNone/>
            </a:pPr>
            <a:r>
              <a:rPr lang="en-GB" altLang="en-US"/>
              <a:t>Once human beings understand,</a:t>
            </a:r>
          </a:p>
          <a:p>
            <a:pPr>
              <a:buFont typeface="Symbol" pitchFamily="18" charset="2"/>
              <a:buNone/>
            </a:pPr>
            <a:r>
              <a:rPr lang="en-GB" altLang="en-US"/>
              <a:t>they can be fulfilling for all four orders</a:t>
            </a:r>
          </a:p>
          <a:p>
            <a:pPr>
              <a:buFont typeface="Symbol" pitchFamily="18" charset="2"/>
              <a:buNone/>
            </a:pPr>
            <a:endParaRPr lang="en-GB" altLang="en-US"/>
          </a:p>
        </p:txBody>
      </p:sp>
      <p:grpSp>
        <p:nvGrpSpPr>
          <p:cNvPr id="27652" name="Group 1">
            <a:extLst>
              <a:ext uri="{FF2B5EF4-FFF2-40B4-BE49-F238E27FC236}">
                <a16:creationId xmlns:a16="http://schemas.microsoft.com/office/drawing/2014/main" id="{F9EB366B-1650-45C4-9A40-E9724C55F45C}"/>
              </a:ext>
            </a:extLst>
          </p:cNvPr>
          <p:cNvGrpSpPr>
            <a:grpSpLocks noChangeAspect="1"/>
          </p:cNvGrpSpPr>
          <p:nvPr/>
        </p:nvGrpSpPr>
        <p:grpSpPr bwMode="auto">
          <a:xfrm>
            <a:off x="3086100" y="1752600"/>
            <a:ext cx="7429500" cy="4397375"/>
            <a:chOff x="1800" y="7607"/>
            <a:chExt cx="8820" cy="5220"/>
          </a:xfrm>
        </p:grpSpPr>
        <p:sp>
          <p:nvSpPr>
            <p:cNvPr id="27656" name="AutoShape 21">
              <a:extLst>
                <a:ext uri="{FF2B5EF4-FFF2-40B4-BE49-F238E27FC236}">
                  <a16:creationId xmlns:a16="http://schemas.microsoft.com/office/drawing/2014/main" id="{67C2F3C9-804A-4AEA-8491-91782138C896}"/>
                </a:ext>
              </a:extLst>
            </p:cNvPr>
            <p:cNvSpPr>
              <a:spLocks noChangeAspect="1" noChangeArrowheads="1" noTextEdit="1"/>
            </p:cNvSpPr>
            <p:nvPr/>
          </p:nvSpPr>
          <p:spPr bwMode="auto">
            <a:xfrm>
              <a:off x="1800" y="7607"/>
              <a:ext cx="882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N"/>
            </a:p>
          </p:txBody>
        </p:sp>
        <p:sp>
          <p:nvSpPr>
            <p:cNvPr id="27657" name="Oval 20">
              <a:extLst>
                <a:ext uri="{FF2B5EF4-FFF2-40B4-BE49-F238E27FC236}">
                  <a16:creationId xmlns:a16="http://schemas.microsoft.com/office/drawing/2014/main" id="{80B56092-F395-494D-8B25-0B5DCEE8EB3F}"/>
                </a:ext>
              </a:extLst>
            </p:cNvPr>
            <p:cNvSpPr>
              <a:spLocks noChangeArrowheads="1"/>
            </p:cNvSpPr>
            <p:nvPr/>
          </p:nvSpPr>
          <p:spPr bwMode="auto">
            <a:xfrm>
              <a:off x="738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Animal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Animals, Birds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tho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i”kq+] i{kh</a:t>
              </a:r>
            </a:p>
          </p:txBody>
        </p:sp>
        <p:sp>
          <p:nvSpPr>
            <p:cNvPr id="27658" name="Oval 19">
              <a:extLst>
                <a:ext uri="{FF2B5EF4-FFF2-40B4-BE49-F238E27FC236}">
                  <a16:creationId xmlns:a16="http://schemas.microsoft.com/office/drawing/2014/main" id="{CF2B267A-DBD2-4FE3-B041-D879826F6D4A}"/>
                </a:ext>
              </a:extLst>
            </p:cNvPr>
            <p:cNvSpPr>
              <a:spLocks noChangeArrowheads="1"/>
            </p:cNvSpPr>
            <p:nvPr/>
          </p:nvSpPr>
          <p:spPr bwMode="auto">
            <a:xfrm>
              <a:off x="216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it-IT" altLang="en-US" sz="1600" b="1">
                  <a:ea typeface="Times New Roman" panose="02020603050405020304" pitchFamily="18" charset="0"/>
                  <a:cs typeface="Arial" panose="020B0604020202020204" pitchFamily="34" charset="0"/>
                </a:rPr>
                <a:t>Physical Order</a:t>
              </a:r>
              <a:endParaRPr lang="en-US" altLang="en-US">
                <a:ea typeface="Times New Roman" panose="02020603050405020304" pitchFamily="18" charset="0"/>
                <a:cs typeface="Arial" panose="020B0604020202020204" pitchFamily="34" charset="0"/>
              </a:endParaRPr>
            </a:p>
            <a:p>
              <a:pPr algn="ctr"/>
              <a:r>
                <a:rPr lang="it-IT" altLang="en-US" sz="1400">
                  <a:ea typeface="Times New Roman" panose="02020603050405020304" pitchFamily="18" charset="0"/>
                  <a:cs typeface="Arial" panose="020B0604020202020204" pitchFamily="34" charset="0"/>
                </a:rPr>
                <a:t>Soil, Metal</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inkFkZ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feV~Vh] /kkrq</a:t>
              </a:r>
              <a:endParaRPr lang="en-US" altLang="en-US" sz="2400">
                <a:ea typeface="Times New Roman" panose="02020603050405020304" pitchFamily="18" charset="0"/>
                <a:cs typeface="Arial" panose="020B0604020202020204" pitchFamily="34" charset="0"/>
              </a:endParaRPr>
            </a:p>
          </p:txBody>
        </p:sp>
        <p:sp>
          <p:nvSpPr>
            <p:cNvPr id="27659" name="Oval 18">
              <a:extLst>
                <a:ext uri="{FF2B5EF4-FFF2-40B4-BE49-F238E27FC236}">
                  <a16:creationId xmlns:a16="http://schemas.microsoft.com/office/drawing/2014/main" id="{DD50AD05-9F3B-41D3-85C6-B9D0053BB3FC}"/>
                </a:ext>
              </a:extLst>
            </p:cNvPr>
            <p:cNvSpPr>
              <a:spLocks noChangeArrowheads="1"/>
            </p:cNvSpPr>
            <p:nvPr/>
          </p:nvSpPr>
          <p:spPr bwMode="auto">
            <a:xfrm>
              <a:off x="4680" y="7607"/>
              <a:ext cx="2700" cy="1701"/>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Bio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Plants, Trees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izk.k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isM+] ikS/ks</a:t>
              </a:r>
              <a:endParaRPr lang="en-US" altLang="en-US" sz="2400">
                <a:ea typeface="Times New Roman" panose="02020603050405020304" pitchFamily="18" charset="0"/>
                <a:cs typeface="Arial" panose="020B0604020202020204" pitchFamily="34" charset="0"/>
              </a:endParaRPr>
            </a:p>
          </p:txBody>
        </p:sp>
        <p:sp>
          <p:nvSpPr>
            <p:cNvPr id="27660" name="Oval 17">
              <a:extLst>
                <a:ext uri="{FF2B5EF4-FFF2-40B4-BE49-F238E27FC236}">
                  <a16:creationId xmlns:a16="http://schemas.microsoft.com/office/drawing/2014/main" id="{1CE941A0-5F22-4ED9-B9D1-769FDC474062}"/>
                </a:ext>
              </a:extLst>
            </p:cNvPr>
            <p:cNvSpPr>
              <a:spLocks noChangeArrowheads="1"/>
            </p:cNvSpPr>
            <p:nvPr/>
          </p:nvSpPr>
          <p:spPr bwMode="auto">
            <a:xfrm>
              <a:off x="4860" y="10967"/>
              <a:ext cx="2700" cy="1634"/>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Human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Human Being</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Kku voLFkk</a:t>
              </a:r>
              <a:endParaRPr lang="en-US" altLang="en-US">
                <a:ea typeface="Times New Roman" panose="02020603050405020304" pitchFamily="18" charset="0"/>
                <a:cs typeface="Arial" panose="020B0604020202020204" pitchFamily="34" charset="0"/>
              </a:endParaRPr>
            </a:p>
            <a:p>
              <a:pPr algn="ctr"/>
              <a:r>
                <a:rPr lang="fr-FR" altLang="en-US" sz="1600" b="1">
                  <a:solidFill>
                    <a:srgbClr val="002060"/>
                  </a:solidFill>
                  <a:latin typeface="Kruti Dev 010" pitchFamily="2" charset="0"/>
                  <a:ea typeface="Times New Roman" panose="02020603050405020304" pitchFamily="18" charset="0"/>
                  <a:cs typeface="Arial" panose="020B0604020202020204" pitchFamily="34" charset="0"/>
                </a:rPr>
                <a:t>euq’;</a:t>
              </a:r>
            </a:p>
          </p:txBody>
        </p:sp>
        <p:cxnSp>
          <p:nvCxnSpPr>
            <p:cNvPr id="27661" name="AutoShape 16">
              <a:extLst>
                <a:ext uri="{FF2B5EF4-FFF2-40B4-BE49-F238E27FC236}">
                  <a16:creationId xmlns:a16="http://schemas.microsoft.com/office/drawing/2014/main" id="{F7E903D5-9AA0-41FF-BD9D-C91248925D15}"/>
                </a:ext>
              </a:extLst>
            </p:cNvPr>
            <p:cNvCxnSpPr>
              <a:cxnSpLocks noChangeShapeType="1"/>
            </p:cNvCxnSpPr>
            <p:nvPr/>
          </p:nvCxnSpPr>
          <p:spPr bwMode="auto">
            <a:xfrm rot="10800000" flipV="1">
              <a:off x="3510" y="8458"/>
              <a:ext cx="1170" cy="850"/>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2" name="AutoShape 15">
              <a:extLst>
                <a:ext uri="{FF2B5EF4-FFF2-40B4-BE49-F238E27FC236}">
                  <a16:creationId xmlns:a16="http://schemas.microsoft.com/office/drawing/2014/main" id="{6F8E7F07-BE2E-4416-B95E-3B9F75860860}"/>
                </a:ext>
              </a:extLst>
            </p:cNvPr>
            <p:cNvCxnSpPr>
              <a:cxnSpLocks noChangeShapeType="1"/>
            </p:cNvCxnSpPr>
            <p:nvPr/>
          </p:nvCxnSpPr>
          <p:spPr bwMode="auto">
            <a:xfrm>
              <a:off x="7380" y="8507"/>
              <a:ext cx="1350" cy="801"/>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3" name="AutoShape 14">
              <a:extLst>
                <a:ext uri="{FF2B5EF4-FFF2-40B4-BE49-F238E27FC236}">
                  <a16:creationId xmlns:a16="http://schemas.microsoft.com/office/drawing/2014/main" id="{42A11590-2B90-4A44-9195-655D69C08342}"/>
                </a:ext>
              </a:extLst>
            </p:cNvPr>
            <p:cNvCxnSpPr>
              <a:cxnSpLocks noChangeShapeType="1"/>
            </p:cNvCxnSpPr>
            <p:nvPr/>
          </p:nvCxnSpPr>
          <p:spPr bwMode="auto">
            <a:xfrm rot="16200000" flipH="1">
              <a:off x="3776" y="10701"/>
              <a:ext cx="817" cy="1350"/>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4" name="AutoShape 13">
              <a:extLst>
                <a:ext uri="{FF2B5EF4-FFF2-40B4-BE49-F238E27FC236}">
                  <a16:creationId xmlns:a16="http://schemas.microsoft.com/office/drawing/2014/main" id="{78FD5AD1-EAF8-400E-9464-F34F8458C212}"/>
                </a:ext>
              </a:extLst>
            </p:cNvPr>
            <p:cNvCxnSpPr>
              <a:cxnSpLocks noChangeShapeType="1"/>
            </p:cNvCxnSpPr>
            <p:nvPr/>
          </p:nvCxnSpPr>
          <p:spPr bwMode="auto">
            <a:xfrm rot="5400000">
              <a:off x="7736" y="10791"/>
              <a:ext cx="817" cy="1170"/>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7665" name="Line 12">
              <a:extLst>
                <a:ext uri="{FF2B5EF4-FFF2-40B4-BE49-F238E27FC236}">
                  <a16:creationId xmlns:a16="http://schemas.microsoft.com/office/drawing/2014/main" id="{C29EA79B-9FA5-4852-B50C-53939593C7FF}"/>
                </a:ext>
              </a:extLst>
            </p:cNvPr>
            <p:cNvSpPr>
              <a:spLocks noChangeShapeType="1"/>
            </p:cNvSpPr>
            <p:nvPr/>
          </p:nvSpPr>
          <p:spPr bwMode="auto">
            <a:xfrm flipH="1" flipV="1">
              <a:off x="6376" y="9308"/>
              <a:ext cx="1" cy="165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cxnSp>
          <p:nvCxnSpPr>
            <p:cNvPr id="27666" name="AutoShape 11">
              <a:extLst>
                <a:ext uri="{FF2B5EF4-FFF2-40B4-BE49-F238E27FC236}">
                  <a16:creationId xmlns:a16="http://schemas.microsoft.com/office/drawing/2014/main" id="{AA854A40-2061-43A3-A84B-7E3901AE3927}"/>
                </a:ext>
              </a:extLst>
            </p:cNvPr>
            <p:cNvCxnSpPr>
              <a:cxnSpLocks noChangeShapeType="1"/>
            </p:cNvCxnSpPr>
            <p:nvPr/>
          </p:nvCxnSpPr>
          <p:spPr bwMode="auto">
            <a:xfrm rot="5400000" flipH="1">
              <a:off x="4619" y="10570"/>
              <a:ext cx="482" cy="790"/>
            </a:xfrm>
            <a:prstGeom prst="curvedConnector3">
              <a:avLst>
                <a:gd name="adj1" fmla="val 49583"/>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7" name="AutoShape 10">
              <a:extLst>
                <a:ext uri="{FF2B5EF4-FFF2-40B4-BE49-F238E27FC236}">
                  <a16:creationId xmlns:a16="http://schemas.microsoft.com/office/drawing/2014/main" id="{55717305-D9EF-4FEA-B115-94227CA25ACE}"/>
                </a:ext>
              </a:extLst>
            </p:cNvPr>
            <p:cNvCxnSpPr>
              <a:cxnSpLocks noChangeShapeType="1"/>
            </p:cNvCxnSpPr>
            <p:nvPr/>
          </p:nvCxnSpPr>
          <p:spPr bwMode="auto">
            <a:xfrm rot="-5400000">
              <a:off x="4524" y="9000"/>
              <a:ext cx="492" cy="610"/>
            </a:xfrm>
            <a:prstGeom prst="curvedConnector3">
              <a:avLst>
                <a:gd name="adj1" fmla="val 49389"/>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8" name="AutoShape 9">
              <a:extLst>
                <a:ext uri="{FF2B5EF4-FFF2-40B4-BE49-F238E27FC236}">
                  <a16:creationId xmlns:a16="http://schemas.microsoft.com/office/drawing/2014/main" id="{B865A7C7-EDEC-48A4-BF8E-C67A509920FF}"/>
                </a:ext>
              </a:extLst>
            </p:cNvPr>
            <p:cNvCxnSpPr>
              <a:cxnSpLocks noChangeShapeType="1"/>
            </p:cNvCxnSpPr>
            <p:nvPr/>
          </p:nvCxnSpPr>
          <p:spPr bwMode="auto">
            <a:xfrm rot="5400000" flipH="1">
              <a:off x="7134" y="8910"/>
              <a:ext cx="492" cy="790"/>
            </a:xfrm>
            <a:prstGeom prst="curvedConnector3">
              <a:avLst>
                <a:gd name="adj1" fmla="val 49389"/>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7669" name="AutoShape 8">
              <a:extLst>
                <a:ext uri="{FF2B5EF4-FFF2-40B4-BE49-F238E27FC236}">
                  <a16:creationId xmlns:a16="http://schemas.microsoft.com/office/drawing/2014/main" id="{076D8E24-66A8-45E1-AD19-3D0567752893}"/>
                </a:ext>
              </a:extLst>
            </p:cNvPr>
            <p:cNvCxnSpPr>
              <a:cxnSpLocks noChangeShapeType="1"/>
            </p:cNvCxnSpPr>
            <p:nvPr/>
          </p:nvCxnSpPr>
          <p:spPr bwMode="auto">
            <a:xfrm rot="-5400000">
              <a:off x="7229" y="10660"/>
              <a:ext cx="482" cy="610"/>
            </a:xfrm>
            <a:prstGeom prst="curvedConnector3">
              <a:avLst>
                <a:gd name="adj1" fmla="val 49583"/>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7670" name="Line 7">
              <a:extLst>
                <a:ext uri="{FF2B5EF4-FFF2-40B4-BE49-F238E27FC236}">
                  <a16:creationId xmlns:a16="http://schemas.microsoft.com/office/drawing/2014/main" id="{DFCAABCD-C716-4990-949C-AE0877996DC9}"/>
                </a:ext>
              </a:extLst>
            </p:cNvPr>
            <p:cNvSpPr>
              <a:spLocks noChangeShapeType="1"/>
            </p:cNvSpPr>
            <p:nvPr/>
          </p:nvSpPr>
          <p:spPr bwMode="auto">
            <a:xfrm>
              <a:off x="4818" y="9947"/>
              <a:ext cx="2577"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7671" name="Line 6">
              <a:extLst>
                <a:ext uri="{FF2B5EF4-FFF2-40B4-BE49-F238E27FC236}">
                  <a16:creationId xmlns:a16="http://schemas.microsoft.com/office/drawing/2014/main" id="{2B3B8522-A28F-4DB4-9CA4-B41F916E22B8}"/>
                </a:ext>
              </a:extLst>
            </p:cNvPr>
            <p:cNvSpPr>
              <a:spLocks noChangeShapeType="1"/>
            </p:cNvSpPr>
            <p:nvPr/>
          </p:nvSpPr>
          <p:spPr bwMode="auto">
            <a:xfrm flipH="1">
              <a:off x="4860" y="10307"/>
              <a:ext cx="2535"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7672" name="Line 5">
              <a:extLst>
                <a:ext uri="{FF2B5EF4-FFF2-40B4-BE49-F238E27FC236}">
                  <a16:creationId xmlns:a16="http://schemas.microsoft.com/office/drawing/2014/main" id="{C47A9AF2-83CD-4E15-9CAF-B923127F60F8}"/>
                </a:ext>
              </a:extLst>
            </p:cNvPr>
            <p:cNvSpPr>
              <a:spLocks noChangeShapeType="1"/>
            </p:cNvSpPr>
            <p:nvPr/>
          </p:nvSpPr>
          <p:spPr bwMode="auto">
            <a:xfrm>
              <a:off x="5970" y="9308"/>
              <a:ext cx="1" cy="165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7673" name="Rectangle 4">
              <a:extLst>
                <a:ext uri="{FF2B5EF4-FFF2-40B4-BE49-F238E27FC236}">
                  <a16:creationId xmlns:a16="http://schemas.microsoft.com/office/drawing/2014/main" id="{9E6ADBDB-5638-4FFF-BE30-1BF525CF3299}"/>
                </a:ext>
              </a:extLst>
            </p:cNvPr>
            <p:cNvSpPr>
              <a:spLocks noChangeArrowheads="1"/>
            </p:cNvSpPr>
            <p:nvPr/>
          </p:nvSpPr>
          <p:spPr bwMode="auto">
            <a:xfrm>
              <a:off x="4680" y="10742"/>
              <a:ext cx="360" cy="540"/>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a:solidFill>
                    <a:srgbClr val="FF0000"/>
                  </a:solidFill>
                  <a:cs typeface="Times New Roman" panose="02020603050405020304" pitchFamily="18" charset="0"/>
                </a:rPr>
                <a:t>?</a:t>
              </a:r>
              <a:endParaRPr lang="en-US" altLang="en-US" sz="2400"/>
            </a:p>
          </p:txBody>
        </p:sp>
        <p:sp>
          <p:nvSpPr>
            <p:cNvPr id="27674" name="Rectangle 3">
              <a:extLst>
                <a:ext uri="{FF2B5EF4-FFF2-40B4-BE49-F238E27FC236}">
                  <a16:creationId xmlns:a16="http://schemas.microsoft.com/office/drawing/2014/main" id="{E2BA1397-DD29-407D-B453-B7BF0B65A761}"/>
                </a:ext>
              </a:extLst>
            </p:cNvPr>
            <p:cNvSpPr>
              <a:spLocks noChangeArrowheads="1"/>
            </p:cNvSpPr>
            <p:nvPr/>
          </p:nvSpPr>
          <p:spPr bwMode="auto">
            <a:xfrm>
              <a:off x="6165" y="10367"/>
              <a:ext cx="360" cy="404"/>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a:solidFill>
                    <a:srgbClr val="FF0000"/>
                  </a:solidFill>
                  <a:cs typeface="Times New Roman" panose="02020603050405020304" pitchFamily="18" charset="0"/>
                </a:rPr>
                <a:t>?</a:t>
              </a:r>
              <a:endParaRPr lang="en-US" altLang="en-US" sz="2400"/>
            </a:p>
          </p:txBody>
        </p:sp>
        <p:sp>
          <p:nvSpPr>
            <p:cNvPr id="27675" name="Rectangle 2">
              <a:extLst>
                <a:ext uri="{FF2B5EF4-FFF2-40B4-BE49-F238E27FC236}">
                  <a16:creationId xmlns:a16="http://schemas.microsoft.com/office/drawing/2014/main" id="{61BF64C9-C3B1-464F-B487-740339775F60}"/>
                </a:ext>
              </a:extLst>
            </p:cNvPr>
            <p:cNvSpPr>
              <a:spLocks noChangeArrowheads="1"/>
            </p:cNvSpPr>
            <p:nvPr/>
          </p:nvSpPr>
          <p:spPr bwMode="auto">
            <a:xfrm>
              <a:off x="7200" y="10772"/>
              <a:ext cx="360" cy="434"/>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a:solidFill>
                    <a:srgbClr val="FF0000"/>
                  </a:solidFill>
                  <a:cs typeface="Times New Roman" panose="02020603050405020304" pitchFamily="18" charset="0"/>
                </a:rPr>
                <a:t>?</a:t>
              </a:r>
              <a:endParaRPr lang="en-US" altLang="en-US" sz="2400"/>
            </a:p>
          </p:txBody>
        </p:sp>
      </p:grpSp>
      <p:sp>
        <p:nvSpPr>
          <p:cNvPr id="31" name="Rectangle 20">
            <a:extLst>
              <a:ext uri="{FF2B5EF4-FFF2-40B4-BE49-F238E27FC236}">
                <a16:creationId xmlns:a16="http://schemas.microsoft.com/office/drawing/2014/main" id="{6DA3E527-377B-455B-9577-71CAC0BA6B32}"/>
              </a:ext>
            </a:extLst>
          </p:cNvPr>
          <p:cNvSpPr>
            <a:spLocks noChangeArrowheads="1"/>
          </p:cNvSpPr>
          <p:nvPr/>
        </p:nvSpPr>
        <p:spPr bwMode="auto">
          <a:xfrm>
            <a:off x="5486400" y="4384675"/>
            <a:ext cx="261938" cy="3937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IN" altLang="en-US" sz="2800">
                <a:latin typeface="Calibri" panose="020F0502020204030204" pitchFamily="34" charset="0"/>
              </a:rPr>
              <a:t>√</a:t>
            </a:r>
            <a:endParaRPr lang="en-US" altLang="en-US" sz="3600"/>
          </a:p>
        </p:txBody>
      </p:sp>
      <p:sp>
        <p:nvSpPr>
          <p:cNvPr id="32" name="Rectangle 21">
            <a:extLst>
              <a:ext uri="{FF2B5EF4-FFF2-40B4-BE49-F238E27FC236}">
                <a16:creationId xmlns:a16="http://schemas.microsoft.com/office/drawing/2014/main" id="{5041E413-5660-4CFE-9B05-6DE43ED77428}"/>
              </a:ext>
            </a:extLst>
          </p:cNvPr>
          <p:cNvSpPr>
            <a:spLocks noChangeArrowheads="1"/>
          </p:cNvSpPr>
          <p:nvPr/>
        </p:nvSpPr>
        <p:spPr bwMode="auto">
          <a:xfrm>
            <a:off x="6781800" y="4016375"/>
            <a:ext cx="261938" cy="3937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IN" altLang="en-US" sz="2800">
                <a:latin typeface="Calibri" panose="020F0502020204030204" pitchFamily="34" charset="0"/>
              </a:rPr>
              <a:t>√</a:t>
            </a:r>
            <a:endParaRPr lang="en-US" altLang="en-US" sz="2800"/>
          </a:p>
        </p:txBody>
      </p:sp>
      <p:sp>
        <p:nvSpPr>
          <p:cNvPr id="33" name="Rectangle 22">
            <a:extLst>
              <a:ext uri="{FF2B5EF4-FFF2-40B4-BE49-F238E27FC236}">
                <a16:creationId xmlns:a16="http://schemas.microsoft.com/office/drawing/2014/main" id="{59D9EED3-64D3-4929-B812-CB49B60E050B}"/>
              </a:ext>
            </a:extLst>
          </p:cNvPr>
          <p:cNvSpPr>
            <a:spLocks noChangeArrowheads="1"/>
          </p:cNvSpPr>
          <p:nvPr/>
        </p:nvSpPr>
        <p:spPr bwMode="auto">
          <a:xfrm>
            <a:off x="7620000" y="4397375"/>
            <a:ext cx="261938" cy="393700"/>
          </a:xfrm>
          <a:prstGeom prst="rect">
            <a:avLst/>
          </a:prstGeom>
          <a:solidFill>
            <a:srgbClr val="FFFFFF"/>
          </a:solidFill>
          <a:ln w="9525">
            <a:solidFill>
              <a:srgbClr val="FFFFFF"/>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IN" altLang="en-US" sz="2800">
                <a:latin typeface="Calibri" panose="020F0502020204030204" pitchFamily="34" charset="0"/>
              </a:rPr>
              <a:t>√</a:t>
            </a:r>
            <a:endParaRPr lang="en-US" altLang="en-US"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dissolve">
                                      <p:cBhvr>
                                        <p:cTn id="18" dur="500"/>
                                        <p:tgtEl>
                                          <p:spTgt spid="3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dissolve">
                                      <p:cBhvr>
                                        <p:cTn id="21" dur="500"/>
                                        <p:tgtEl>
                                          <p:spTgt spid="33"/>
                                        </p:tgtEl>
                                      </p:cBhvr>
                                    </p:animEffect>
                                  </p:childTnLst>
                                </p:cTn>
                              </p:par>
                              <p:par>
                                <p:cTn id="22" presetID="1" presetClass="entr" presetSubtype="0" fill="hold" nodeType="withEffect">
                                  <p:stCondLst>
                                    <p:cond delay="0"/>
                                  </p:stCondLst>
                                  <p:childTnLst>
                                    <p:set>
                                      <p:cBhvr>
                                        <p:cTn id="23" dur="1" fill="hold">
                                          <p:stCondLst>
                                            <p:cond delay="0"/>
                                          </p:stCondLst>
                                        </p:cTn>
                                        <p:tgtEl>
                                          <p:spTgt spid="3">
                                            <p:txEl>
                                              <p:pRg st="11" end="11"/>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a:extLst>
              <a:ext uri="{FF2B5EF4-FFF2-40B4-BE49-F238E27FC236}">
                <a16:creationId xmlns:a16="http://schemas.microsoft.com/office/drawing/2014/main" id="{3FF246FB-AE9F-4ED5-BB09-8237207F2805}"/>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Present-day Problems are largely due to Lack of Understanding</a:t>
            </a:r>
            <a:endParaRPr lang="en-GB" altLang="en-US"/>
          </a:p>
        </p:txBody>
      </p:sp>
      <p:sp>
        <p:nvSpPr>
          <p:cNvPr id="7171" name="Text Placeholder 2">
            <a:extLst>
              <a:ext uri="{FF2B5EF4-FFF2-40B4-BE49-F238E27FC236}">
                <a16:creationId xmlns:a16="http://schemas.microsoft.com/office/drawing/2014/main" id="{8EF84EDE-631A-4742-B475-71ACB9F5EB12}"/>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bodyPr>
          <a:lstStyle/>
          <a:p>
            <a:pPr>
              <a:buFont typeface="Symbol" pitchFamily="18" charset="2"/>
              <a:buNone/>
              <a:defRPr/>
            </a:pPr>
            <a:r>
              <a:rPr lang="en-GB">
                <a:latin typeface="Arial" charset="0"/>
                <a:cs typeface="Arial" charset="0"/>
              </a:rPr>
              <a:t>Resource Depletion – The resource is used at a rate which is faster than the rate at which it is produced in nature</a:t>
            </a:r>
          </a:p>
          <a:p>
            <a:pPr>
              <a:buFont typeface="Symbol" pitchFamily="18" charset="2"/>
              <a:buNone/>
              <a:defRPr/>
            </a:pPr>
            <a:r>
              <a:rPr lang="en-GB" sz="2400" err="1">
                <a:latin typeface="Kruti Dev 010" pitchFamily="2" charset="0"/>
              </a:rPr>
              <a:t>lalk</a:t>
            </a:r>
            <a:r>
              <a:rPr lang="en-GB" sz="2400">
                <a:latin typeface="Kruti Dev 010" pitchFamily="2" charset="0"/>
              </a:rPr>
              <a:t>/</a:t>
            </a:r>
            <a:r>
              <a:rPr lang="en-GB" sz="2400" err="1">
                <a:latin typeface="Kruti Dev 010" pitchFamily="2" charset="0"/>
              </a:rPr>
              <a:t>ku</a:t>
            </a:r>
            <a:r>
              <a:rPr lang="en-GB" sz="2400">
                <a:latin typeface="Kruti Dev 010" pitchFamily="2" charset="0"/>
              </a:rPr>
              <a:t> </a:t>
            </a:r>
            <a:r>
              <a:rPr lang="en-GB" sz="2400" err="1">
                <a:latin typeface="Kruti Dev 010" pitchFamily="2" charset="0"/>
              </a:rPr>
              <a:t>vHkko</a:t>
            </a:r>
            <a:r>
              <a:rPr lang="en-GB" sz="2400">
                <a:latin typeface="Kruti Dev 010" pitchFamily="2" charset="0"/>
              </a:rPr>
              <a:t> &amp; </a:t>
            </a:r>
            <a:r>
              <a:rPr lang="en-GB" sz="2400" err="1">
                <a:latin typeface="Kruti Dev 010" pitchFamily="2" charset="0"/>
              </a:rPr>
              <a:t>mRiknu</a:t>
            </a:r>
            <a:r>
              <a:rPr lang="en-GB" sz="2400">
                <a:latin typeface="Kruti Dev 010" pitchFamily="2" charset="0"/>
              </a:rPr>
              <a:t> </a:t>
            </a:r>
            <a:r>
              <a:rPr lang="en-GB" sz="2400" err="1">
                <a:latin typeface="Kruti Dev 010" pitchFamily="2" charset="0"/>
              </a:rPr>
              <a:t>esa</a:t>
            </a:r>
            <a:r>
              <a:rPr lang="en-GB" sz="2400">
                <a:latin typeface="Kruti Dev 010" pitchFamily="2" charset="0"/>
              </a:rPr>
              <a:t> </a:t>
            </a:r>
            <a:r>
              <a:rPr lang="en-GB" sz="2400" err="1">
                <a:latin typeface="Kruti Dev 010" pitchFamily="2" charset="0"/>
              </a:rPr>
              <a:t>iz;qDr</a:t>
            </a:r>
            <a:r>
              <a:rPr lang="en-GB" sz="2400">
                <a:latin typeface="Kruti Dev 010" pitchFamily="2" charset="0"/>
              </a:rPr>
              <a:t> </a:t>
            </a:r>
            <a:r>
              <a:rPr lang="en-GB" sz="2400" err="1">
                <a:latin typeface="Kruti Dev 010" pitchFamily="2" charset="0"/>
              </a:rPr>
              <a:t>laalk</a:t>
            </a:r>
            <a:r>
              <a:rPr lang="en-GB" sz="2400">
                <a:latin typeface="Kruti Dev 010" pitchFamily="2" charset="0"/>
              </a:rPr>
              <a:t>/</a:t>
            </a:r>
            <a:r>
              <a:rPr lang="en-GB" sz="2400" err="1">
                <a:latin typeface="Kruti Dev 010" pitchFamily="2" charset="0"/>
              </a:rPr>
              <a:t>ku</a:t>
            </a:r>
            <a:r>
              <a:rPr lang="en-GB" sz="2400">
                <a:latin typeface="Kruti Dev 010" pitchFamily="2" charset="0"/>
              </a:rPr>
              <a:t> dh </a:t>
            </a:r>
            <a:r>
              <a:rPr lang="en-GB" sz="2400" err="1">
                <a:latin typeface="Kruti Dev 010" pitchFamily="2" charset="0"/>
              </a:rPr>
              <a:t>xfr</a:t>
            </a:r>
            <a:r>
              <a:rPr lang="en-GB" sz="2400">
                <a:latin typeface="Kruti Dev 010" pitchFamily="2" charset="0"/>
              </a:rPr>
              <a:t>] </a:t>
            </a:r>
            <a:r>
              <a:rPr lang="en-GB" sz="2400" err="1">
                <a:latin typeface="Kruti Dev 010" pitchFamily="2" charset="0"/>
              </a:rPr>
              <a:t>mlds</a:t>
            </a:r>
            <a:r>
              <a:rPr lang="en-GB" sz="2400">
                <a:latin typeface="Kruti Dev 010" pitchFamily="2" charset="0"/>
              </a:rPr>
              <a:t> </a:t>
            </a:r>
            <a:r>
              <a:rPr lang="en-GB" sz="2400" err="1">
                <a:latin typeface="Kruti Dev 010" pitchFamily="2" charset="0"/>
              </a:rPr>
              <a:t>izÑfr</a:t>
            </a:r>
            <a:r>
              <a:rPr lang="en-GB" sz="2400">
                <a:latin typeface="Kruti Dev 010" pitchFamily="2" charset="0"/>
              </a:rPr>
              <a:t> </a:t>
            </a:r>
            <a:r>
              <a:rPr lang="en-GB" sz="2400" err="1">
                <a:latin typeface="Kruti Dev 010" pitchFamily="2" charset="0"/>
              </a:rPr>
              <a:t>esa</a:t>
            </a:r>
            <a:r>
              <a:rPr lang="en-GB" sz="2400">
                <a:latin typeface="Kruti Dev 010" pitchFamily="2" charset="0"/>
              </a:rPr>
              <a:t> </a:t>
            </a:r>
            <a:r>
              <a:rPr lang="en-GB" sz="2400" err="1">
                <a:latin typeface="Kruti Dev 010" pitchFamily="2" charset="0"/>
              </a:rPr>
              <a:t>iSnk</a:t>
            </a:r>
            <a:r>
              <a:rPr lang="en-GB" sz="2400">
                <a:latin typeface="Kruti Dev 010" pitchFamily="2" charset="0"/>
              </a:rPr>
              <a:t> </a:t>
            </a:r>
            <a:r>
              <a:rPr lang="en-GB" sz="2400" err="1">
                <a:latin typeface="Kruti Dev 010" pitchFamily="2" charset="0"/>
              </a:rPr>
              <a:t>gksus</a:t>
            </a:r>
            <a:r>
              <a:rPr lang="en-GB" sz="2400">
                <a:latin typeface="Kruti Dev 010" pitchFamily="2" charset="0"/>
              </a:rPr>
              <a:t> dh </a:t>
            </a:r>
            <a:r>
              <a:rPr lang="en-GB" sz="2400" err="1">
                <a:latin typeface="Kruti Dev 010" pitchFamily="2" charset="0"/>
              </a:rPr>
              <a:t>xfr</a:t>
            </a:r>
            <a:r>
              <a:rPr lang="en-GB" sz="2400">
                <a:latin typeface="Kruti Dev 010" pitchFamily="2" charset="0"/>
              </a:rPr>
              <a:t> ls </a:t>
            </a:r>
            <a:r>
              <a:rPr lang="en-GB" sz="2400" err="1">
                <a:latin typeface="Kruti Dev 010" pitchFamily="2" charset="0"/>
              </a:rPr>
              <a:t>T;knk</a:t>
            </a:r>
            <a:r>
              <a:rPr lang="en-GB" sz="2400">
                <a:latin typeface="Kruti Dev 010" pitchFamily="2" charset="0"/>
              </a:rPr>
              <a:t> </a:t>
            </a:r>
            <a:r>
              <a:rPr lang="en-GB" sz="2400" err="1">
                <a:latin typeface="Kruti Dev 010" pitchFamily="2" charset="0"/>
              </a:rPr>
              <a:t>gS</a:t>
            </a:r>
            <a:endParaRPr lang="en-GB" sz="2400">
              <a:latin typeface="Kruti Dev 010" pitchFamily="2" charset="0"/>
            </a:endParaRPr>
          </a:p>
          <a:p>
            <a:pPr>
              <a:buFont typeface="Symbol" pitchFamily="18" charset="2"/>
              <a:buNone/>
              <a:defRPr/>
            </a:pPr>
            <a:endParaRPr>
              <a:latin typeface="Arial" charset="0"/>
              <a:cs typeface="Arial" charset="0"/>
            </a:endParaRPr>
          </a:p>
          <a:p>
            <a:pPr>
              <a:buFont typeface="Symbol" pitchFamily="18" charset="2"/>
              <a:buNone/>
              <a:defRPr/>
            </a:pPr>
            <a:r>
              <a:rPr>
                <a:latin typeface="Arial" charset="0"/>
                <a:cs typeface="Arial" charset="0"/>
              </a:rPr>
              <a:t>Pollution – The product is such that</a:t>
            </a:r>
          </a:p>
          <a:p>
            <a:pPr marL="685800" lvl="1" indent="-457200">
              <a:buFont typeface="+mj-lt"/>
              <a:buAutoNum type="arabicPeriod"/>
              <a:defRPr/>
            </a:pPr>
            <a:r>
              <a:rPr sz="2200">
                <a:latin typeface="Arial" charset="0"/>
                <a:cs typeface="Arial" charset="0"/>
              </a:rPr>
              <a:t>It does not return to the cycle in nature or</a:t>
            </a:r>
          </a:p>
          <a:p>
            <a:pPr marL="685800" lvl="1" indent="-457200">
              <a:buFont typeface="+mj-lt"/>
              <a:buAutoNum type="arabicPeriod"/>
              <a:defRPr/>
            </a:pPr>
            <a:r>
              <a:rPr sz="2200">
                <a:latin typeface="Arial" charset="0"/>
                <a:cs typeface="Arial" charset="0"/>
              </a:rPr>
              <a:t>It is produced at a rate that is faster than the rate at which it can return to the cycle in nature</a:t>
            </a:r>
          </a:p>
          <a:p>
            <a:pPr>
              <a:buFont typeface="Symbol" pitchFamily="18" charset="2"/>
              <a:buNone/>
              <a:defRPr/>
            </a:pPr>
            <a:r>
              <a:rPr lang="en-GB" sz="2400" err="1">
                <a:latin typeface="Kruti Dev 010" pitchFamily="2" charset="0"/>
              </a:rPr>
              <a:t>iznw’k.k</a:t>
            </a:r>
            <a:r>
              <a:rPr lang="en-GB" sz="2400">
                <a:latin typeface="Kruti Dev 010" pitchFamily="2" charset="0"/>
              </a:rPr>
              <a:t> &amp; </a:t>
            </a:r>
            <a:r>
              <a:rPr lang="en-GB" sz="2400" err="1">
                <a:latin typeface="Kruti Dev 010" pitchFamily="2" charset="0"/>
              </a:rPr>
              <a:t>mRiknu</a:t>
            </a:r>
            <a:r>
              <a:rPr lang="en-GB" sz="2400">
                <a:latin typeface="Kruti Dev 010" pitchFamily="2" charset="0"/>
              </a:rPr>
              <a:t> ,</a:t>
            </a:r>
            <a:r>
              <a:rPr lang="en-GB" sz="2400" err="1">
                <a:latin typeface="Kruti Dev 010" pitchFamily="2" charset="0"/>
              </a:rPr>
              <a:t>slk</a:t>
            </a:r>
            <a:r>
              <a:rPr lang="en-GB" sz="2400">
                <a:latin typeface="Kruti Dev 010" pitchFamily="2" charset="0"/>
              </a:rPr>
              <a:t> </a:t>
            </a:r>
            <a:r>
              <a:rPr lang="en-GB" sz="2400" err="1">
                <a:latin typeface="Kruti Dev 010" pitchFamily="2" charset="0"/>
              </a:rPr>
              <a:t>gS</a:t>
            </a:r>
            <a:r>
              <a:rPr lang="en-GB" sz="2400">
                <a:latin typeface="Kruti Dev 010" pitchFamily="2" charset="0"/>
              </a:rPr>
              <a:t> </a:t>
            </a:r>
            <a:r>
              <a:rPr lang="en-GB" sz="2400" err="1">
                <a:latin typeface="Kruti Dev 010" pitchFamily="2" charset="0"/>
              </a:rPr>
              <a:t>fd</a:t>
            </a:r>
            <a:endParaRPr lang="en-GB" sz="2400">
              <a:latin typeface="Kruti Dev 010" pitchFamily="2" charset="0"/>
            </a:endParaRPr>
          </a:p>
          <a:p>
            <a:pPr lvl="1">
              <a:buFont typeface="Wingdings" pitchFamily="2" charset="2"/>
              <a:buNone/>
              <a:defRPr/>
            </a:pPr>
            <a:r>
              <a:rPr lang="en-GB" sz="2400">
                <a:latin typeface="Kruti Dev 010" pitchFamily="2" charset="0"/>
              </a:rPr>
              <a:t>1- </a:t>
            </a:r>
            <a:r>
              <a:rPr lang="en-GB" sz="2400" err="1">
                <a:latin typeface="Kruti Dev 010" pitchFamily="2" charset="0"/>
              </a:rPr>
              <a:t>mRikfnr</a:t>
            </a:r>
            <a:r>
              <a:rPr lang="en-GB" sz="2400">
                <a:latin typeface="Kruti Dev 010" pitchFamily="2" charset="0"/>
              </a:rPr>
              <a:t> </a:t>
            </a:r>
            <a:r>
              <a:rPr lang="en-GB" sz="2400" err="1">
                <a:latin typeface="Kruti Dev 010" pitchFamily="2" charset="0"/>
              </a:rPr>
              <a:t>oLrq</a:t>
            </a:r>
            <a:r>
              <a:rPr lang="en-GB" sz="2400">
                <a:latin typeface="Kruti Dev 010" pitchFamily="2" charset="0"/>
              </a:rPr>
              <a:t> </a:t>
            </a:r>
            <a:r>
              <a:rPr lang="en-GB" sz="2400" err="1">
                <a:latin typeface="Kruti Dev 010" pitchFamily="2" charset="0"/>
              </a:rPr>
              <a:t>pØ</a:t>
            </a:r>
            <a:r>
              <a:rPr lang="en-GB" sz="2400">
                <a:latin typeface="Kruti Dev 010" pitchFamily="2" charset="0"/>
              </a:rPr>
              <a:t> </a:t>
            </a:r>
            <a:r>
              <a:rPr lang="en-GB" sz="2400" err="1">
                <a:latin typeface="Kruti Dev 010" pitchFamily="2" charset="0"/>
              </a:rPr>
              <a:t>esa</a:t>
            </a:r>
            <a:r>
              <a:rPr lang="en-GB" sz="2400">
                <a:latin typeface="Kruti Dev 010" pitchFamily="2" charset="0"/>
              </a:rPr>
              <a:t> </a:t>
            </a:r>
            <a:r>
              <a:rPr lang="en-GB" sz="2400" err="1">
                <a:latin typeface="Kruti Dev 010" pitchFamily="2" charset="0"/>
              </a:rPr>
              <a:t>okil</a:t>
            </a:r>
            <a:r>
              <a:rPr lang="en-GB" sz="2400">
                <a:latin typeface="Kruti Dev 010" pitchFamily="2" charset="0"/>
              </a:rPr>
              <a:t> </a:t>
            </a:r>
            <a:r>
              <a:rPr lang="en-GB" sz="2400" err="1">
                <a:latin typeface="Kruti Dev 010" pitchFamily="2" charset="0"/>
              </a:rPr>
              <a:t>ugha</a:t>
            </a:r>
            <a:r>
              <a:rPr lang="en-GB" sz="2400">
                <a:latin typeface="Kruti Dev 010" pitchFamily="2" charset="0"/>
              </a:rPr>
              <a:t> </a:t>
            </a:r>
            <a:r>
              <a:rPr lang="en-GB" sz="2400" err="1">
                <a:latin typeface="Kruti Dev 010" pitchFamily="2" charset="0"/>
              </a:rPr>
              <a:t>vkrh</a:t>
            </a:r>
            <a:r>
              <a:rPr lang="en-GB" sz="2400">
                <a:latin typeface="Kruti Dev 010" pitchFamily="2" charset="0"/>
              </a:rPr>
              <a:t> ;k</a:t>
            </a:r>
          </a:p>
          <a:p>
            <a:pPr lvl="1">
              <a:buFont typeface="Wingdings" pitchFamily="2" charset="2"/>
              <a:buNone/>
              <a:defRPr/>
            </a:pPr>
            <a:r>
              <a:rPr lang="en-GB" sz="2400">
                <a:latin typeface="Kruti Dev 010" pitchFamily="2" charset="0"/>
              </a:rPr>
              <a:t>2- </a:t>
            </a:r>
            <a:r>
              <a:rPr lang="en-GB" sz="2400" err="1">
                <a:latin typeface="Kruti Dev 010" pitchFamily="2" charset="0"/>
              </a:rPr>
              <a:t>mRiknu</a:t>
            </a:r>
            <a:r>
              <a:rPr lang="en-GB" sz="2400">
                <a:latin typeface="Kruti Dev 010" pitchFamily="2" charset="0"/>
              </a:rPr>
              <a:t> dh </a:t>
            </a:r>
            <a:r>
              <a:rPr lang="en-GB" sz="2400" err="1">
                <a:latin typeface="Kruti Dev 010" pitchFamily="2" charset="0"/>
              </a:rPr>
              <a:t>xfr</a:t>
            </a:r>
            <a:r>
              <a:rPr lang="en-GB" sz="2400">
                <a:latin typeface="Kruti Dev 010" pitchFamily="2" charset="0"/>
              </a:rPr>
              <a:t> </a:t>
            </a:r>
            <a:r>
              <a:rPr lang="en-GB" sz="2400" err="1">
                <a:latin typeface="Kruti Dev 010" pitchFamily="2" charset="0"/>
              </a:rPr>
              <a:t>izkÑfrd</a:t>
            </a:r>
            <a:r>
              <a:rPr lang="en-GB" sz="2400">
                <a:latin typeface="Kruti Dev 010" pitchFamily="2" charset="0"/>
              </a:rPr>
              <a:t> </a:t>
            </a:r>
            <a:r>
              <a:rPr lang="en-GB" sz="2400" err="1">
                <a:latin typeface="Kruti Dev 010" pitchFamily="2" charset="0"/>
              </a:rPr>
              <a:t>pØz</a:t>
            </a:r>
            <a:r>
              <a:rPr lang="en-GB" sz="2400">
                <a:latin typeface="Kruti Dev 010" pitchFamily="2" charset="0"/>
              </a:rPr>
              <a:t> </a:t>
            </a:r>
            <a:r>
              <a:rPr lang="en-GB" sz="2400" err="1">
                <a:latin typeface="Kruti Dev 010" pitchFamily="2" charset="0"/>
              </a:rPr>
              <a:t>esa</a:t>
            </a:r>
            <a:r>
              <a:rPr lang="en-GB" sz="2400">
                <a:latin typeface="Kruti Dev 010" pitchFamily="2" charset="0"/>
              </a:rPr>
              <a:t> </a:t>
            </a:r>
            <a:r>
              <a:rPr lang="en-GB" sz="2400" err="1">
                <a:latin typeface="Kruti Dev 010" pitchFamily="2" charset="0"/>
              </a:rPr>
              <a:t>okil</a:t>
            </a:r>
            <a:r>
              <a:rPr lang="en-GB" sz="2400">
                <a:latin typeface="Kruti Dev 010" pitchFamily="2" charset="0"/>
              </a:rPr>
              <a:t> </a:t>
            </a:r>
            <a:r>
              <a:rPr lang="en-GB" sz="2400" err="1">
                <a:latin typeface="Kruti Dev 010" pitchFamily="2" charset="0"/>
              </a:rPr>
              <a:t>tkus</a:t>
            </a:r>
            <a:r>
              <a:rPr lang="en-GB" sz="2400">
                <a:latin typeface="Kruti Dev 010" pitchFamily="2" charset="0"/>
              </a:rPr>
              <a:t> dh </a:t>
            </a:r>
            <a:r>
              <a:rPr lang="en-GB" sz="2400" err="1">
                <a:latin typeface="Kruti Dev 010" pitchFamily="2" charset="0"/>
              </a:rPr>
              <a:t>xfr</a:t>
            </a:r>
            <a:r>
              <a:rPr lang="en-GB" sz="2400">
                <a:latin typeface="Kruti Dev 010" pitchFamily="2" charset="0"/>
              </a:rPr>
              <a:t> ls </a:t>
            </a:r>
            <a:r>
              <a:rPr lang="en-GB" sz="2400" err="1">
                <a:latin typeface="Kruti Dev 010" pitchFamily="2" charset="0"/>
              </a:rPr>
              <a:t>T;knk</a:t>
            </a:r>
            <a:r>
              <a:rPr lang="en-GB" sz="2400">
                <a:latin typeface="Kruti Dev 010" pitchFamily="2" charset="0"/>
              </a:rPr>
              <a:t> </a:t>
            </a:r>
            <a:r>
              <a:rPr lang="en-GB" sz="2400" err="1">
                <a:latin typeface="Kruti Dev 010" pitchFamily="2" charset="0"/>
              </a:rPr>
              <a:t>gS</a:t>
            </a:r>
            <a:endParaRPr sz="2400">
              <a:latin typeface="Arial" charset="0"/>
              <a:cs typeface="Arial" charset="0"/>
            </a:endParaRPr>
          </a:p>
          <a:p>
            <a:pPr>
              <a:buFont typeface="Symbol" pitchFamily="18" charset="2"/>
              <a:buNone/>
              <a:defRPr/>
            </a:pPr>
            <a:endParaRPr lang="en-GB">
              <a:latin typeface="Arial" charset="0"/>
              <a:cs typeface="Arial"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rved Right Arrow 12">
            <a:extLst>
              <a:ext uri="{FF2B5EF4-FFF2-40B4-BE49-F238E27FC236}">
                <a16:creationId xmlns:a16="http://schemas.microsoft.com/office/drawing/2014/main" id="{BBECC555-0404-4761-A26D-2191A808ACE8}"/>
              </a:ext>
            </a:extLst>
          </p:cNvPr>
          <p:cNvSpPr/>
          <p:nvPr/>
        </p:nvSpPr>
        <p:spPr>
          <a:xfrm rot="19440425" flipH="1">
            <a:off x="8912225" y="1709738"/>
            <a:ext cx="1295400" cy="4437062"/>
          </a:xfrm>
          <a:prstGeom prst="curvedRigh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sp>
        <p:nvSpPr>
          <p:cNvPr id="29699" name="Title 1">
            <a:extLst>
              <a:ext uri="{FF2B5EF4-FFF2-40B4-BE49-F238E27FC236}">
                <a16:creationId xmlns:a16="http://schemas.microsoft.com/office/drawing/2014/main" id="{6CF1FC13-D432-4A58-B98F-813A5F1F00FE}"/>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Harmony in Nature </a:t>
            </a:r>
            <a:r>
              <a:rPr lang="en-US" altLang="en-US" sz="2400">
                <a:latin typeface="Kruti Dev 010" pitchFamily="2" charset="0"/>
              </a:rPr>
              <a:t>iz—fr esa O;oLFkk</a:t>
            </a:r>
            <a:r>
              <a:rPr lang="en-US" altLang="en-US" sz="2000"/>
              <a:t> </a:t>
            </a:r>
            <a:endParaRPr lang="en-US" altLang="en-US"/>
          </a:p>
        </p:txBody>
      </p:sp>
      <p:sp>
        <p:nvSpPr>
          <p:cNvPr id="21508" name="Text Placeholder 2">
            <a:extLst>
              <a:ext uri="{FF2B5EF4-FFF2-40B4-BE49-F238E27FC236}">
                <a16:creationId xmlns:a16="http://schemas.microsoft.com/office/drawing/2014/main" id="{D093554A-E7E7-4E4E-AC4E-01F80779E691}"/>
              </a:ext>
            </a:extLst>
          </p:cNvPr>
          <p:cNvSpPr>
            <a:spLocks noGrp="1"/>
          </p:cNvSpPr>
          <p:nvPr>
            <p:ph type="body" sz="quarter" idx="13"/>
          </p:nvPr>
        </p:nvSpPr>
        <p:spPr bwMode="auto"/>
        <p:txBody>
          <a:bodyPr vert="horz" wrap="square" lIns="91440" tIns="45720" rIns="91440" bIns="45720" numCol="1" anchor="t" anchorCtr="0" compatLnSpc="1">
            <a:prstTxWarp prst="textNoShape">
              <a:avLst/>
            </a:prstTxWarp>
          </a:bodyPr>
          <a:lstStyle/>
          <a:p>
            <a:pPr marL="0" indent="0">
              <a:buFont typeface="Symbol" pitchFamily="18" charset="2"/>
              <a:buNone/>
              <a:defRPr/>
            </a:pPr>
            <a:r>
              <a:rPr altLang="en-US" dirty="0"/>
              <a:t>Quantity of units in each order</a:t>
            </a:r>
          </a:p>
          <a:p>
            <a:pPr marL="0" indent="0">
              <a:buFont typeface="Symbol" pitchFamily="18" charset="2"/>
              <a:buNone/>
              <a:defRPr/>
            </a:pPr>
            <a:r>
              <a:rPr altLang="en-US" dirty="0"/>
              <a:t>	Physical &gt;&gt; Plant &gt;&gt; Animal &gt;&gt; Human</a:t>
            </a:r>
          </a:p>
          <a:p>
            <a:pPr marL="0" indent="0">
              <a:buFont typeface="Symbol" pitchFamily="18" charset="2"/>
              <a:buNone/>
              <a:defRPr/>
            </a:pPr>
            <a:r>
              <a:rPr altLang="en-US" dirty="0"/>
              <a:t>	Quantity as per overall enrichment of the whole; and availability of sustaining resources</a:t>
            </a:r>
          </a:p>
          <a:p>
            <a:pPr marL="0" indent="0">
              <a:buFont typeface="Symbol" pitchFamily="18" charset="2"/>
              <a:buNone/>
              <a:defRPr/>
            </a:pPr>
            <a:endParaRPr altLang="en-US" dirty="0"/>
          </a:p>
          <a:p>
            <a:pPr marL="0" indent="0">
              <a:buFont typeface="Symbol" pitchFamily="18" charset="2"/>
              <a:buNone/>
              <a:defRPr/>
            </a:pPr>
            <a:r>
              <a:rPr altLang="en-US" dirty="0"/>
              <a:t>Dependence of each order is on all</a:t>
            </a:r>
          </a:p>
          <a:p>
            <a:pPr marL="0" indent="0">
              <a:buFont typeface="Symbol" pitchFamily="18" charset="2"/>
              <a:buNone/>
              <a:defRPr/>
            </a:pPr>
            <a:r>
              <a:rPr altLang="en-US" dirty="0"/>
              <a:t>	previous orders</a:t>
            </a:r>
            <a:endParaRPr lang="en-IN" altLang="en-US" dirty="0"/>
          </a:p>
          <a:p>
            <a:pPr marL="0" indent="0">
              <a:buFont typeface="Symbol" pitchFamily="18" charset="2"/>
              <a:buNone/>
              <a:defRPr/>
            </a:pPr>
            <a:endParaRPr altLang="en-US" dirty="0"/>
          </a:p>
          <a:p>
            <a:pPr marL="0" indent="0">
              <a:buFont typeface="Symbol" pitchFamily="18" charset="2"/>
              <a:buNone/>
              <a:defRPr/>
            </a:pPr>
            <a:r>
              <a:rPr altLang="en-US" dirty="0"/>
              <a:t>The Human Order is </a:t>
            </a:r>
          </a:p>
          <a:p>
            <a:pPr marL="0" indent="0">
              <a:buFont typeface="Symbol" pitchFamily="18" charset="2"/>
              <a:buNone/>
              <a:defRPr/>
            </a:pPr>
            <a:r>
              <a:rPr altLang="en-US" dirty="0"/>
              <a:t>dependent on all the three orders</a:t>
            </a:r>
          </a:p>
          <a:p>
            <a:pPr marL="0" indent="0">
              <a:buFont typeface="Symbol" pitchFamily="18" charset="2"/>
              <a:buNone/>
              <a:defRPr/>
            </a:pPr>
            <a:endParaRPr altLang="en-US" dirty="0"/>
          </a:p>
          <a:p>
            <a:pPr marL="0" indent="0">
              <a:buFont typeface="Symbol" pitchFamily="18" charset="2"/>
              <a:buNone/>
              <a:defRPr/>
            </a:pPr>
            <a:r>
              <a:rPr lang="en-GB" dirty="0"/>
              <a:t>Role of human being is to ensure </a:t>
            </a:r>
          </a:p>
          <a:p>
            <a:pPr marL="0" indent="0">
              <a:buFont typeface="Symbol" pitchFamily="18" charset="2"/>
              <a:buNone/>
              <a:defRPr/>
            </a:pPr>
            <a:r>
              <a:rPr lang="en-GB" dirty="0"/>
              <a:t>the enrichment, protection and </a:t>
            </a:r>
          </a:p>
          <a:p>
            <a:pPr marL="0" indent="0">
              <a:buFont typeface="Symbol" pitchFamily="18" charset="2"/>
              <a:buNone/>
              <a:defRPr/>
            </a:pPr>
            <a:r>
              <a:rPr lang="en-GB" dirty="0"/>
              <a:t>right utilisation of the rest of nature</a:t>
            </a:r>
          </a:p>
          <a:p>
            <a:pPr marL="0" indent="0">
              <a:buFont typeface="Symbol" pitchFamily="18" charset="2"/>
              <a:buNone/>
              <a:defRPr/>
            </a:pPr>
            <a:endParaRPr altLang="en-US" dirty="0"/>
          </a:p>
          <a:p>
            <a:pPr>
              <a:defRPr/>
            </a:pPr>
            <a:endParaRPr altLang="en-US" dirty="0"/>
          </a:p>
        </p:txBody>
      </p:sp>
      <p:graphicFrame>
        <p:nvGraphicFramePr>
          <p:cNvPr id="4" name="Diagram 3">
            <a:extLst>
              <a:ext uri="{FF2B5EF4-FFF2-40B4-BE49-F238E27FC236}">
                <a16:creationId xmlns:a16="http://schemas.microsoft.com/office/drawing/2014/main" id="{02F46161-96A1-4A27-89DE-E0206771399D}"/>
              </a:ext>
            </a:extLst>
          </p:cNvPr>
          <p:cNvGraphicFramePr/>
          <p:nvPr/>
        </p:nvGraphicFramePr>
        <p:xfrm>
          <a:off x="4572000" y="2413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Curved Right Arrow 13">
            <a:extLst>
              <a:ext uri="{FF2B5EF4-FFF2-40B4-BE49-F238E27FC236}">
                <a16:creationId xmlns:a16="http://schemas.microsoft.com/office/drawing/2014/main" id="{0E08D666-A5A9-46C3-8B32-86153C7FCC44}"/>
              </a:ext>
            </a:extLst>
          </p:cNvPr>
          <p:cNvSpPr/>
          <p:nvPr/>
        </p:nvSpPr>
        <p:spPr>
          <a:xfrm rot="19439523" flipH="1">
            <a:off x="8691563" y="2239963"/>
            <a:ext cx="1166812" cy="2798762"/>
          </a:xfrm>
          <a:prstGeom prst="curved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sp>
        <p:nvSpPr>
          <p:cNvPr id="15" name="Curved Right Arrow 14">
            <a:extLst>
              <a:ext uri="{FF2B5EF4-FFF2-40B4-BE49-F238E27FC236}">
                <a16:creationId xmlns:a16="http://schemas.microsoft.com/office/drawing/2014/main" id="{60567AA1-42D0-48C6-8C37-69791591B1ED}"/>
              </a:ext>
            </a:extLst>
          </p:cNvPr>
          <p:cNvSpPr/>
          <p:nvPr/>
        </p:nvSpPr>
        <p:spPr>
          <a:xfrm rot="19439523" flipH="1">
            <a:off x="8467725" y="2813050"/>
            <a:ext cx="952500" cy="1120775"/>
          </a:xfrm>
          <a:prstGeom prst="curvedRightArrow">
            <a:avLst/>
          </a:prstGeom>
          <a:solidFill>
            <a:schemeClr val="accent2">
              <a:lumMod val="5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FCE03C9-E724-477E-8AC0-C83015F0CA06}"/>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Harmony in Nature </a:t>
            </a:r>
            <a:r>
              <a:rPr lang="en-US" altLang="en-US" sz="2400">
                <a:latin typeface="Kruti Dev 010" pitchFamily="2" charset="0"/>
              </a:rPr>
              <a:t>iz—fr esa O;oLFkk</a:t>
            </a:r>
            <a:r>
              <a:rPr lang="en-US" altLang="en-US" sz="2000"/>
              <a:t> </a:t>
            </a:r>
            <a:endParaRPr lang="en-US" altLang="en-US"/>
          </a:p>
        </p:txBody>
      </p:sp>
      <p:sp>
        <p:nvSpPr>
          <p:cNvPr id="30723" name="Text Placeholder 2">
            <a:extLst>
              <a:ext uri="{FF2B5EF4-FFF2-40B4-BE49-F238E27FC236}">
                <a16:creationId xmlns:a16="http://schemas.microsoft.com/office/drawing/2014/main" id="{9A41B568-211F-42C9-BA03-9A7B075D20E1}"/>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itchFamily="18" charset="2"/>
              <a:buNone/>
            </a:pPr>
            <a:r>
              <a:rPr altLang="en-US"/>
              <a:t>All orders have definite conduct – except human order without right understanding</a:t>
            </a:r>
          </a:p>
          <a:p>
            <a:pPr>
              <a:buFont typeface="Symbol" pitchFamily="18" charset="2"/>
              <a:buNone/>
            </a:pPr>
            <a:endParaRPr altLang="en-US" sz="1000"/>
          </a:p>
          <a:p>
            <a:pPr>
              <a:buFont typeface="Symbol" pitchFamily="18" charset="2"/>
              <a:buNone/>
            </a:pPr>
            <a:r>
              <a:rPr altLang="en-US"/>
              <a:t>In human being, the Body has a definite conduct</a:t>
            </a:r>
          </a:p>
          <a:p>
            <a:pPr>
              <a:buFont typeface="Symbol" pitchFamily="18" charset="2"/>
              <a:buNone/>
            </a:pPr>
            <a:r>
              <a:rPr altLang="en-US"/>
              <a:t>The Self (I) operating on assuming without knowing is the source of indefiniteness, problem</a:t>
            </a:r>
          </a:p>
          <a:p>
            <a:pPr>
              <a:buFont typeface="Symbol" pitchFamily="18" charset="2"/>
              <a:buNone/>
            </a:pPr>
            <a:endParaRPr altLang="en-US"/>
          </a:p>
          <a:p>
            <a:pPr>
              <a:buFont typeface="Symbol" pitchFamily="18" charset="2"/>
              <a:buNone/>
            </a:pPr>
            <a:r>
              <a:rPr altLang="en-US"/>
              <a:t>The solution is to ensure knowing </a:t>
            </a:r>
          </a:p>
          <a:p>
            <a:pPr>
              <a:buFont typeface="Symbol" pitchFamily="18" charset="2"/>
              <a:buNone/>
            </a:pPr>
            <a:r>
              <a:rPr altLang="en-US"/>
              <a:t>(understanding harmony)</a:t>
            </a:r>
          </a:p>
          <a:p>
            <a:pPr>
              <a:buFont typeface="Symbol" pitchFamily="18" charset="2"/>
              <a:buNone/>
            </a:pPr>
            <a:endParaRPr altLang="en-US"/>
          </a:p>
          <a:p>
            <a:pPr>
              <a:buFont typeface="Symbol" pitchFamily="18" charset="2"/>
              <a:buNone/>
            </a:pPr>
            <a:r>
              <a:rPr altLang="en-US"/>
              <a:t>Human beings inherently have a </a:t>
            </a:r>
          </a:p>
          <a:p>
            <a:pPr>
              <a:buFont typeface="Symbol" pitchFamily="18" charset="2"/>
              <a:buNone/>
            </a:pPr>
            <a:r>
              <a:rPr altLang="en-US"/>
              <a:t>natural acceptance to know,</a:t>
            </a:r>
          </a:p>
          <a:p>
            <a:pPr>
              <a:buFont typeface="Symbol" pitchFamily="18" charset="2"/>
              <a:buNone/>
            </a:pPr>
            <a:r>
              <a:rPr altLang="en-US"/>
              <a:t>to be in harmony</a:t>
            </a:r>
          </a:p>
          <a:p>
            <a:pPr>
              <a:buFont typeface="Symbol" pitchFamily="18" charset="2"/>
              <a:buNone/>
            </a:pPr>
            <a:endParaRPr altLang="en-US" sz="1000"/>
          </a:p>
          <a:p>
            <a:pPr>
              <a:buFont typeface="Symbol" pitchFamily="18" charset="2"/>
              <a:buNone/>
            </a:pPr>
            <a:r>
              <a:rPr altLang="en-US"/>
              <a:t>For this, </a:t>
            </a:r>
          </a:p>
          <a:p>
            <a:pPr>
              <a:buFont typeface="Symbol" pitchFamily="18" charset="2"/>
              <a:buNone/>
            </a:pPr>
            <a:r>
              <a:rPr altLang="en-US"/>
              <a:t>human education-sanskar</a:t>
            </a:r>
          </a:p>
          <a:p>
            <a:pPr>
              <a:buFont typeface="Symbol" pitchFamily="18" charset="2"/>
              <a:buNone/>
            </a:pPr>
            <a:r>
              <a:rPr altLang="en-US"/>
              <a:t>Is essential</a:t>
            </a:r>
          </a:p>
        </p:txBody>
      </p:sp>
      <p:sp>
        <p:nvSpPr>
          <p:cNvPr id="9" name="Curved Right Arrow 12">
            <a:extLst>
              <a:ext uri="{FF2B5EF4-FFF2-40B4-BE49-F238E27FC236}">
                <a16:creationId xmlns:a16="http://schemas.microsoft.com/office/drawing/2014/main" id="{2CC5F8E7-9D14-406E-865E-6522D2A8ACDB}"/>
              </a:ext>
            </a:extLst>
          </p:cNvPr>
          <p:cNvSpPr/>
          <p:nvPr/>
        </p:nvSpPr>
        <p:spPr>
          <a:xfrm rot="19440425" flipH="1">
            <a:off x="8912225" y="1709738"/>
            <a:ext cx="1295400" cy="4437062"/>
          </a:xfrm>
          <a:prstGeom prst="curvedRigh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graphicFrame>
        <p:nvGraphicFramePr>
          <p:cNvPr id="10" name="Diagram 9">
            <a:extLst>
              <a:ext uri="{FF2B5EF4-FFF2-40B4-BE49-F238E27FC236}">
                <a16:creationId xmlns:a16="http://schemas.microsoft.com/office/drawing/2014/main" id="{295A0B76-7BBB-4D22-8A6B-6FB28CCC879F}"/>
              </a:ext>
            </a:extLst>
          </p:cNvPr>
          <p:cNvGraphicFramePr/>
          <p:nvPr/>
        </p:nvGraphicFramePr>
        <p:xfrm>
          <a:off x="4572000" y="2413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Curved Right Arrow 13">
            <a:extLst>
              <a:ext uri="{FF2B5EF4-FFF2-40B4-BE49-F238E27FC236}">
                <a16:creationId xmlns:a16="http://schemas.microsoft.com/office/drawing/2014/main" id="{C18CAA2B-5A92-41DA-BE89-9211BCE33204}"/>
              </a:ext>
            </a:extLst>
          </p:cNvPr>
          <p:cNvSpPr/>
          <p:nvPr/>
        </p:nvSpPr>
        <p:spPr>
          <a:xfrm rot="19439523" flipH="1">
            <a:off x="8691563" y="2239963"/>
            <a:ext cx="1166812" cy="2798762"/>
          </a:xfrm>
          <a:prstGeom prst="curved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sp>
        <p:nvSpPr>
          <p:cNvPr id="12" name="Curved Right Arrow 14">
            <a:extLst>
              <a:ext uri="{FF2B5EF4-FFF2-40B4-BE49-F238E27FC236}">
                <a16:creationId xmlns:a16="http://schemas.microsoft.com/office/drawing/2014/main" id="{A3675615-298C-45D2-B8C0-D326890F88CD}"/>
              </a:ext>
            </a:extLst>
          </p:cNvPr>
          <p:cNvSpPr/>
          <p:nvPr/>
        </p:nvSpPr>
        <p:spPr>
          <a:xfrm rot="19439523" flipH="1">
            <a:off x="8467725" y="2813050"/>
            <a:ext cx="952500" cy="1120775"/>
          </a:xfrm>
          <a:prstGeom prst="curvedRightArrow">
            <a:avLst/>
          </a:prstGeom>
          <a:solidFill>
            <a:schemeClr val="accent2">
              <a:lumMod val="5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black"/>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7D9675BF-1FE8-4CBB-9127-6DE7732C6475}"/>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Sum Up</a:t>
            </a:r>
            <a:endParaRPr lang="en-GB" altLang="en-US"/>
          </a:p>
        </p:txBody>
      </p:sp>
      <p:sp>
        <p:nvSpPr>
          <p:cNvPr id="3" name="Text Placeholder 2">
            <a:extLst>
              <a:ext uri="{FF2B5EF4-FFF2-40B4-BE49-F238E27FC236}">
                <a16:creationId xmlns:a16="http://schemas.microsoft.com/office/drawing/2014/main" id="{FEA2F24B-45CB-4DB1-8616-B5052190EEBF}"/>
              </a:ext>
            </a:extLst>
          </p:cNvPr>
          <p:cNvSpPr>
            <a:spLocks noGrp="1"/>
          </p:cNvSpPr>
          <p:nvPr>
            <p:ph type="body" sz="quarter" idx="13"/>
          </p:nvPr>
        </p:nvSpPr>
        <p:spPr/>
        <p:txBody>
          <a:bodyPr>
            <a:noAutofit/>
          </a:bodyPr>
          <a:lstStyle/>
          <a:p>
            <a:pPr marL="457200" indent="-457200">
              <a:buFont typeface="+mj-lt"/>
              <a:buAutoNum type="arabicPeriod"/>
              <a:defRPr/>
            </a:pPr>
            <a:r>
              <a:rPr lang="en-GB" sz="2000" dirty="0"/>
              <a:t>Physical order	– soil, metals etc.</a:t>
            </a:r>
          </a:p>
          <a:p>
            <a:pPr marL="457200" indent="-457200">
              <a:buFont typeface="+mj-lt"/>
              <a:buAutoNum type="arabicPeriod"/>
              <a:defRPr/>
            </a:pPr>
            <a:r>
              <a:rPr lang="en-GB" sz="2000" dirty="0"/>
              <a:t>Bio order		– trees, plants etc.</a:t>
            </a:r>
          </a:p>
          <a:p>
            <a:pPr marL="457200" indent="-457200">
              <a:buFont typeface="+mj-lt"/>
              <a:buAutoNum type="arabicPeriod"/>
              <a:defRPr/>
            </a:pPr>
            <a:r>
              <a:rPr lang="en-GB" sz="2000" dirty="0"/>
              <a:t>Animal order	– animals, birds etc.</a:t>
            </a:r>
          </a:p>
          <a:p>
            <a:pPr marL="457200" indent="-457200">
              <a:buFont typeface="+mj-lt"/>
              <a:buAutoNum type="arabicPeriod"/>
              <a:defRPr/>
            </a:pPr>
            <a:r>
              <a:rPr lang="en-GB" sz="2000" dirty="0"/>
              <a:t>Human order	– human beings</a:t>
            </a:r>
          </a:p>
          <a:p>
            <a:pPr>
              <a:buFont typeface="Symbol" pitchFamily="18" charset="2"/>
              <a:buNone/>
              <a:defRPr/>
            </a:pPr>
            <a:r>
              <a:rPr lang="en-GB" sz="2000" dirty="0"/>
              <a:t> </a:t>
            </a:r>
            <a:endParaRPr lang="en-GB" sz="900" dirty="0"/>
          </a:p>
          <a:p>
            <a:pPr>
              <a:buFont typeface="Symbol" pitchFamily="18" charset="2"/>
              <a:buNone/>
              <a:defRPr/>
            </a:pPr>
            <a:r>
              <a:rPr lang="en-GB" sz="2000" dirty="0"/>
              <a:t>There is a relationship of mutual fulfilment (harmony) amongst these 4 orders. The first 3 orders are mutually fulfilling for each other. They are fulfilling for human being also. </a:t>
            </a:r>
            <a:r>
              <a:rPr lang="en-GB" sz="2000" dirty="0">
                <a:latin typeface="Arial" charset="0"/>
                <a:cs typeface="Arial" charset="0"/>
              </a:rPr>
              <a:t>It is naturally acceptable to human beings </a:t>
            </a:r>
            <a:r>
              <a:rPr lang="en-GB" sz="2000" dirty="0"/>
              <a:t>to be fulfilling for all the orders</a:t>
            </a:r>
          </a:p>
          <a:p>
            <a:pPr>
              <a:buFont typeface="Symbol" pitchFamily="18" charset="2"/>
              <a:buNone/>
              <a:defRPr/>
            </a:pPr>
            <a:endParaRPr lang="en-GB" sz="900" dirty="0"/>
          </a:p>
          <a:p>
            <a:pPr>
              <a:buFont typeface="Symbol" pitchFamily="18" charset="2"/>
              <a:buNone/>
              <a:defRPr/>
            </a:pPr>
            <a:r>
              <a:rPr sz="2000" dirty="0">
                <a:latin typeface="Arial" charset="0"/>
              </a:rPr>
              <a:t>The role of human being is to realize this mutual fulfilment –  For this, </a:t>
            </a:r>
            <a:r>
              <a:rPr lang="en-GB" sz="2000" dirty="0"/>
              <a:t>all that human beings need to do is:</a:t>
            </a:r>
          </a:p>
          <a:p>
            <a:pPr marL="685800" lvl="1" indent="-457200">
              <a:buFont typeface="Wingdings" pitchFamily="2" charset="2"/>
              <a:buAutoNum type="arabicPeriod"/>
              <a:defRPr/>
            </a:pPr>
            <a:r>
              <a:rPr lang="en-GB" dirty="0"/>
              <a:t>To understand that mutual fulfilment (harmony) is inherent in nature – we do not have to create it</a:t>
            </a:r>
          </a:p>
          <a:p>
            <a:pPr marL="685800" lvl="1" indent="-457200">
              <a:buFont typeface="Wingdings" pitchFamily="2" charset="2"/>
              <a:buAutoNum type="arabicPeriod"/>
              <a:defRPr/>
            </a:pPr>
            <a:r>
              <a:rPr lang="en-GB" dirty="0"/>
              <a:t>To live accordingly – then the mutual fulfilment amongst the 4 orders will be realised</a:t>
            </a:r>
          </a:p>
          <a:p>
            <a:pPr marL="1128713" lvl="3" indent="-457200">
              <a:defRPr/>
            </a:pPr>
            <a:r>
              <a:rPr lang="en-GB" dirty="0"/>
              <a:t>i.e., to ensure the enrichment, protection and right utilisation of the rest of nature</a:t>
            </a:r>
          </a:p>
          <a:p>
            <a:pPr marL="457200" indent="-457200">
              <a:buFont typeface="Symbol" pitchFamily="18" charset="2"/>
              <a:buNone/>
              <a:defRPr/>
            </a:pPr>
            <a:endParaRPr lang="en-GB" sz="900" dirty="0"/>
          </a:p>
          <a:p>
            <a:pPr marL="457200" indent="-457200">
              <a:buFont typeface="Symbol" pitchFamily="18" charset="2"/>
              <a:buNone/>
              <a:defRPr/>
            </a:pPr>
            <a:r>
              <a:rPr lang="en-GB" sz="2000" dirty="0"/>
              <a:t>and there is provision in nature for living with mutual fulfilment (harmony)</a:t>
            </a:r>
          </a:p>
          <a:p>
            <a:pPr marL="457200" indent="-457200">
              <a:buFont typeface="Symbol" pitchFamily="18" charset="2"/>
              <a:buNone/>
              <a:defRPr/>
            </a:pPr>
            <a:endParaRPr lang="en-GB" sz="2000" dirty="0"/>
          </a:p>
          <a:p>
            <a:pPr marL="457200" indent="-457200">
              <a:buFont typeface="Symbol" pitchFamily="18" charset="2"/>
              <a:buNone/>
              <a:defRPr/>
            </a:pPr>
            <a:endParaRPr lang="en-GB" sz="2000" dirty="0"/>
          </a:p>
          <a:p>
            <a:pPr marL="457200" indent="-457200">
              <a:buFont typeface="Symbol" pitchFamily="18" charset="2"/>
              <a:buNone/>
              <a:defRPr/>
            </a:pPr>
            <a:r>
              <a:rPr lang="en-GB" sz="2000" dirty="0"/>
              <a:t>In UHV-II, we will discuss the whole existence. And our role in this existence – in more detail</a:t>
            </a:r>
          </a:p>
        </p:txBody>
      </p:sp>
      <p:grpSp>
        <p:nvGrpSpPr>
          <p:cNvPr id="31748" name="Group 5">
            <a:extLst>
              <a:ext uri="{FF2B5EF4-FFF2-40B4-BE49-F238E27FC236}">
                <a16:creationId xmlns:a16="http://schemas.microsoft.com/office/drawing/2014/main" id="{09AC98AC-9A23-4D07-815B-53A031FF5076}"/>
              </a:ext>
            </a:extLst>
          </p:cNvPr>
          <p:cNvGrpSpPr>
            <a:grpSpLocks/>
          </p:cNvGrpSpPr>
          <p:nvPr/>
        </p:nvGrpSpPr>
        <p:grpSpPr bwMode="auto">
          <a:xfrm>
            <a:off x="6553200" y="685800"/>
            <a:ext cx="3632200" cy="1554163"/>
            <a:chOff x="5029200" y="685800"/>
            <a:chExt cx="3632790" cy="1553528"/>
          </a:xfrm>
        </p:grpSpPr>
        <p:sp>
          <p:nvSpPr>
            <p:cNvPr id="4" name="Right Brace 3">
              <a:extLst>
                <a:ext uri="{FF2B5EF4-FFF2-40B4-BE49-F238E27FC236}">
                  <a16:creationId xmlns:a16="http://schemas.microsoft.com/office/drawing/2014/main" id="{6B6C2A85-8D1E-4F39-BDDD-0EB8044C4706}"/>
                </a:ext>
              </a:extLst>
            </p:cNvPr>
            <p:cNvSpPr/>
            <p:nvPr/>
          </p:nvSpPr>
          <p:spPr>
            <a:xfrm>
              <a:off x="5029200" y="685800"/>
              <a:ext cx="228637" cy="13710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GB" dirty="0"/>
            </a:p>
          </p:txBody>
        </p:sp>
        <p:sp>
          <p:nvSpPr>
            <p:cNvPr id="31750" name="TextBox 4">
              <a:extLst>
                <a:ext uri="{FF2B5EF4-FFF2-40B4-BE49-F238E27FC236}">
                  <a16:creationId xmlns:a16="http://schemas.microsoft.com/office/drawing/2014/main" id="{4D2DB0C6-C41E-452E-91D0-DCF88F811691}"/>
                </a:ext>
              </a:extLst>
            </p:cNvPr>
            <p:cNvSpPr txBox="1">
              <a:spLocks noChangeArrowheads="1"/>
            </p:cNvSpPr>
            <p:nvPr/>
          </p:nvSpPr>
          <p:spPr bwMode="auto">
            <a:xfrm>
              <a:off x="5257800" y="762000"/>
              <a:ext cx="340419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Nature = Collection of Units</a:t>
              </a:r>
            </a:p>
            <a:p>
              <a:pPr eaLnBrk="1" hangingPunct="1"/>
              <a:r>
                <a:rPr lang="en-US" altLang="en-US"/>
                <a:t>            = 4 Orders</a:t>
              </a:r>
            </a:p>
            <a:p>
              <a:pPr eaLnBrk="1" hangingPunct="1"/>
              <a:endParaRPr lang="en-GB" altLang="en-US"/>
            </a:p>
            <a:p>
              <a:pPr eaLnBrk="1" hangingPunct="1"/>
              <a:r>
                <a:rPr lang="en-GB" altLang="en-US"/>
                <a:t>Relationship of mutual fulfilment (harmony) </a:t>
              </a:r>
            </a:p>
          </p:txBody>
        </p:sp>
      </p:gr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0">
            <a:extLst>
              <a:ext uri="{FF2B5EF4-FFF2-40B4-BE49-F238E27FC236}">
                <a16:creationId xmlns:a16="http://schemas.microsoft.com/office/drawing/2014/main" id="{114620AF-9628-4D62-B120-F4273900D8C4}"/>
              </a:ext>
            </a:extLst>
          </p:cNvPr>
          <p:cNvSpPr>
            <a:spLocks noGrp="1"/>
          </p:cNvSpPr>
          <p:nvPr>
            <p:ph type="ctrTitle"/>
          </p:nvPr>
        </p:nvSpPr>
        <p:spPr bwMode="auto">
          <a:xfrm>
            <a:off x="408511" y="0"/>
            <a:ext cx="11476556" cy="6324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a:latin typeface="Arial" panose="020B0604020202020204" pitchFamily="34" charset="0"/>
                <a:cs typeface="Arial" panose="020B0604020202020204" pitchFamily="34" charset="0"/>
              </a:rPr>
              <a:t>Home Assignment</a:t>
            </a: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endParaRPr lang="en-GB" altLang="en-US">
              <a:latin typeface="Arial" panose="020B0604020202020204" pitchFamily="34" charset="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F6B3C6FE-1C98-418D-A72B-C2FD14B5ECCB}"/>
              </a:ext>
            </a:extLst>
          </p:cNvPr>
          <p:cNvSpPr>
            <a:spLocks noGrp="1" noChangeArrowheads="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Home </a:t>
            </a:r>
            <a:r>
              <a:rPr lang="hi-IN" altLang="en-US"/>
              <a:t>Assignment</a:t>
            </a:r>
            <a:endParaRPr lang="en-US" altLang="en-US"/>
          </a:p>
        </p:txBody>
      </p:sp>
      <p:sp>
        <p:nvSpPr>
          <p:cNvPr id="3" name="Text Placeholder 2">
            <a:extLst>
              <a:ext uri="{FF2B5EF4-FFF2-40B4-BE49-F238E27FC236}">
                <a16:creationId xmlns:a16="http://schemas.microsoft.com/office/drawing/2014/main" id="{8A4B4C0C-BE74-4A80-BC48-12BFC3D2A6C9}"/>
              </a:ext>
            </a:extLst>
          </p:cNvPr>
          <p:cNvSpPr>
            <a:spLocks noGrp="1"/>
          </p:cNvSpPr>
          <p:nvPr>
            <p:ph type="body" sz="quarter" idx="13"/>
          </p:nvPr>
        </p:nvSpPr>
        <p:spPr>
          <a:xfrm>
            <a:off x="2205" y="609459"/>
            <a:ext cx="12187592" cy="5943812"/>
          </a:xfrm>
        </p:spPr>
        <p:txBody>
          <a:bodyPr>
            <a:normAutofit lnSpcReduction="10000"/>
          </a:bodyPr>
          <a:lstStyle/>
          <a:p>
            <a:pPr marL="0" indent="0">
              <a:buNone/>
              <a:defRPr/>
            </a:pPr>
            <a:r>
              <a:rPr lang="en-IN" dirty="0">
                <a:solidFill>
                  <a:srgbClr val="FF0000"/>
                </a:solidFill>
              </a:rPr>
              <a:t>13.1. </a:t>
            </a:r>
            <a:r>
              <a:rPr lang="en-IN" dirty="0"/>
              <a:t>Detail out 3 activities or projects that you can do to contribute to the harmony in nature? </a:t>
            </a:r>
          </a:p>
          <a:p>
            <a:pPr marL="0" indent="0">
              <a:buNone/>
              <a:defRPr/>
            </a:pPr>
            <a:r>
              <a:rPr lang="en-IN" dirty="0"/>
              <a:t>(during the time in the institute, implement at least one of them. It </a:t>
            </a:r>
            <a:r>
              <a:rPr lang="en-IN"/>
              <a:t>could well be </a:t>
            </a:r>
            <a:r>
              <a:rPr lang="en-IN" dirty="0"/>
              <a:t>your final year project)</a:t>
            </a:r>
          </a:p>
          <a:p>
            <a:pPr marL="0" indent="0">
              <a:buNone/>
              <a:defRPr/>
            </a:pPr>
            <a:endParaRPr lang="en-IN" dirty="0"/>
          </a:p>
          <a:p>
            <a:pPr marL="0" indent="0">
              <a:buNone/>
              <a:defRPr/>
            </a:pPr>
            <a:endParaRPr lang="en-IN" dirty="0"/>
          </a:p>
          <a:p>
            <a:pPr marL="0" indent="0">
              <a:buNone/>
              <a:defRPr/>
            </a:pPr>
            <a:endParaRPr lang="en-IN" dirty="0"/>
          </a:p>
          <a:p>
            <a:pPr marL="0" indent="0">
              <a:buNone/>
              <a:defRPr/>
            </a:pPr>
            <a:endParaRPr lang="en-IN" dirty="0"/>
          </a:p>
          <a:p>
            <a:pPr marL="0" indent="0">
              <a:buNone/>
              <a:defRPr/>
            </a:pPr>
            <a:endParaRPr lang="en-IN" dirty="0"/>
          </a:p>
          <a:p>
            <a:pPr marL="0" indent="0">
              <a:buNone/>
              <a:defRPr/>
            </a:pPr>
            <a:endParaRPr lang="en-IN" dirty="0"/>
          </a:p>
          <a:p>
            <a:pPr marL="0" indent="0">
              <a:buNone/>
              <a:defRPr/>
            </a:pPr>
            <a:r>
              <a:rPr lang="en-IN" dirty="0"/>
              <a:t>We can see that global warming and resource depletion are two major problems of the current time. Find out</a:t>
            </a:r>
          </a:p>
          <a:p>
            <a:pPr marL="0" indent="0">
              <a:buNone/>
              <a:defRPr/>
            </a:pPr>
            <a:r>
              <a:rPr lang="en-IN" dirty="0"/>
              <a:t>- Are these natural occurrences or are they due to lack of right understanding in human being?</a:t>
            </a:r>
          </a:p>
          <a:p>
            <a:pPr marL="0" indent="0">
              <a:buNone/>
              <a:defRPr/>
            </a:pPr>
            <a:r>
              <a:rPr lang="en-IN" dirty="0"/>
              <a:t>- Do we, human beings, have a role to play in nature?</a:t>
            </a:r>
          </a:p>
          <a:p>
            <a:pPr marL="816161" lvl="2" indent="-272054">
              <a:buFont typeface="Arial" panose="020B0604020202020204" pitchFamily="34" charset="0"/>
              <a:buChar char="•"/>
              <a:defRPr/>
            </a:pPr>
            <a:r>
              <a:rPr lang="en-IN" sz="2200" dirty="0"/>
              <a:t>To further develop the harmony in nature (at least not to disturb the harmony in nature)</a:t>
            </a:r>
          </a:p>
          <a:p>
            <a:pPr marL="816161" lvl="2" indent="-272054">
              <a:buFont typeface="Arial" panose="020B0604020202020204" pitchFamily="34" charset="0"/>
              <a:buChar char="•"/>
              <a:defRPr/>
            </a:pPr>
            <a:r>
              <a:rPr lang="en-IN" sz="2200" dirty="0"/>
              <a:t>To make right utilisation of the physical facility (after all it comes from the rest of nature)</a:t>
            </a:r>
          </a:p>
          <a:p>
            <a:pPr marL="816161" lvl="2" indent="-272054">
              <a:buFont typeface="Arial" panose="020B0604020202020204" pitchFamily="34" charset="0"/>
              <a:buChar char="•"/>
              <a:defRPr/>
            </a:pPr>
            <a:r>
              <a:rPr lang="en-IN" sz="2200" dirty="0"/>
              <a:t>To evolve a way of living in harmony with nature</a:t>
            </a:r>
          </a:p>
          <a:p>
            <a:pPr marL="0" indent="0">
              <a:buNone/>
              <a:defRPr/>
            </a:pPr>
            <a:endParaRPr lang="en-IN" dirty="0"/>
          </a:p>
          <a:p>
            <a:pPr marL="0" indent="0">
              <a:buNone/>
              <a:defRPr/>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0">
            <a:extLst>
              <a:ext uri="{FF2B5EF4-FFF2-40B4-BE49-F238E27FC236}">
                <a16:creationId xmlns:a16="http://schemas.microsoft.com/office/drawing/2014/main" id="{560D47D3-2DB6-4F86-9ADD-8172230C1888}"/>
              </a:ext>
            </a:extLst>
          </p:cNvPr>
          <p:cNvSpPr>
            <a:spLocks noGrp="1"/>
          </p:cNvSpPr>
          <p:nvPr>
            <p:ph type="ctrTitle"/>
          </p:nvPr>
        </p:nvSpPr>
        <p:spPr bwMode="auto">
          <a:xfrm>
            <a:off x="408511" y="0"/>
            <a:ext cx="11476556" cy="6324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39642" indent="-539642" algn="ctr"/>
            <a:r>
              <a:rPr lang="en-GB" altLang="en-US" sz="4299">
                <a:latin typeface="Arial" panose="020B0604020202020204" pitchFamily="34" charset="0"/>
                <a:cs typeface="Arial" panose="020B0604020202020204" pitchFamily="34" charset="0"/>
              </a:rPr>
              <a:t>Questions?</a:t>
            </a: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endParaRPr lang="en-GB" altLang="en-US">
              <a:latin typeface="Arial" panose="020B0604020202020204" pitchFamily="34" charset="0"/>
              <a:cs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4">
            <a:extLst>
              <a:ext uri="{FF2B5EF4-FFF2-40B4-BE49-F238E27FC236}">
                <a16:creationId xmlns:a16="http://schemas.microsoft.com/office/drawing/2014/main" id="{9A4BB01F-BEA5-4AB3-B52A-A0E9D42F32D5}"/>
              </a:ext>
            </a:extLst>
          </p:cNvPr>
          <p:cNvSpPr>
            <a:spLocks noGrp="1" noChangeArrowheads="1"/>
          </p:cNvSpPr>
          <p:nvPr>
            <p:ph type="subTitle" idx="1"/>
          </p:nvPr>
        </p:nvSpPr>
        <p:spPr>
          <a:xfrm>
            <a:off x="609600" y="3900488"/>
            <a:ext cx="11049000" cy="1033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prstTxWarp prst="textNoShape">
              <a:avLst/>
            </a:prstTxWarp>
          </a:bodyPr>
          <a:lstStyle/>
          <a:p>
            <a:r>
              <a:rPr lang="en-IN" altLang="en-US">
                <a:latin typeface="Arial" panose="020B0604020202020204" pitchFamily="34" charset="0"/>
              </a:rPr>
              <a:t>Hear from participants about their exploration from previous day(s)</a:t>
            </a:r>
          </a:p>
          <a:p>
            <a:r>
              <a:rPr lang="en-IN" altLang="en-US">
                <a:latin typeface="Arial" panose="020B0604020202020204" pitchFamily="34" charset="0"/>
              </a:rPr>
              <a:t>Q&amp;A</a:t>
            </a:r>
          </a:p>
          <a:p>
            <a:r>
              <a:rPr lang="en-IN" altLang="en-US">
                <a:latin typeface="Arial" panose="020B0604020202020204" pitchFamily="34" charset="0"/>
              </a:rPr>
              <a:t>Place some expected conclusions, find out if they also came to these/similar conclusions</a:t>
            </a:r>
          </a:p>
        </p:txBody>
      </p:sp>
      <p:sp>
        <p:nvSpPr>
          <p:cNvPr id="13315" name="Title 3">
            <a:extLst>
              <a:ext uri="{FF2B5EF4-FFF2-40B4-BE49-F238E27FC236}">
                <a16:creationId xmlns:a16="http://schemas.microsoft.com/office/drawing/2014/main" id="{8D20C97A-6A94-4A09-AC85-8E2ADC75575E}"/>
              </a:ext>
            </a:extLst>
          </p:cNvPr>
          <p:cNvSpPr>
            <a:spLocks noGrp="1" noChangeArrowheads="1"/>
          </p:cNvSpPr>
          <p:nvPr>
            <p:ph type="ctrTitle"/>
          </p:nvPr>
        </p:nvSpPr>
        <p:spPr>
          <a:xfrm>
            <a:off x="609600" y="2286000"/>
            <a:ext cx="11049000" cy="1230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IN" altLang="en-US">
                <a:latin typeface="Arial" panose="020B0604020202020204" pitchFamily="34" charset="0"/>
              </a:rPr>
              <a:t>Interaction Before Main Session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C98607C-A9B0-4468-B0B8-EBF006020886}"/>
              </a:ext>
            </a:extLst>
          </p:cNvPr>
          <p:cNvSpPr>
            <a:spLocks noGrp="1" noChangeArrowheads="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Home Assignment</a:t>
            </a:r>
            <a:endParaRPr lang="en-US" altLang="en-US"/>
          </a:p>
        </p:txBody>
      </p:sp>
      <p:sp>
        <p:nvSpPr>
          <p:cNvPr id="12291" name="Text Placeholder 2">
            <a:extLst>
              <a:ext uri="{FF2B5EF4-FFF2-40B4-BE49-F238E27FC236}">
                <a16:creationId xmlns:a16="http://schemas.microsoft.com/office/drawing/2014/main" id="{379334D2-34A1-4B4A-82C3-B4D2A733D7E4}"/>
              </a:ext>
            </a:extLst>
          </p:cNvPr>
          <p:cNvSpPr>
            <a:spLocks noGrp="1"/>
          </p:cNvSpPr>
          <p:nvPr>
            <p:ph type="body" sz="quarter" idx="13"/>
          </p:nvPr>
        </p:nvSpPr>
        <p:spPr bwMode="auto">
          <a:xfrm>
            <a:off x="2205" y="609459"/>
            <a:ext cx="12187592" cy="5943812"/>
          </a:xfrm>
        </p:spPr>
        <p:txBody>
          <a:bodyPr vert="horz" wrap="square" numCol="1" anchor="t" anchorCtr="0" compatLnSpc="1">
            <a:prstTxWarp prst="textNoShape">
              <a:avLst/>
            </a:prstTxWarp>
            <a:normAutofit/>
          </a:bodyPr>
          <a:lstStyle/>
          <a:p>
            <a:pPr marL="0" indent="0">
              <a:buNone/>
              <a:defRPr/>
            </a:pPr>
            <a:r>
              <a:rPr lang="en-IN" altLang="en-US" dirty="0">
                <a:solidFill>
                  <a:srgbClr val="FF0000"/>
                </a:solidFill>
              </a:rPr>
              <a:t>12.1.</a:t>
            </a:r>
            <a:r>
              <a:rPr lang="en-IN" altLang="en-US" dirty="0"/>
              <a:t> Look at your aspirations and map them to the human goal. What do you conclude from this?</a:t>
            </a:r>
          </a:p>
          <a:p>
            <a:pPr marL="0" indent="0">
              <a:buNone/>
              <a:defRPr/>
            </a:pPr>
            <a:endParaRPr lang="en-IN" dirty="0"/>
          </a:p>
          <a:p>
            <a:pPr marL="0" indent="0">
              <a:buNone/>
              <a:defRPr/>
            </a:pPr>
            <a:r>
              <a:rPr lang="en-IN" altLang="en-US" dirty="0">
                <a:solidFill>
                  <a:srgbClr val="FF0000"/>
                </a:solidFill>
              </a:rPr>
              <a:t>12.2.</a:t>
            </a:r>
            <a:r>
              <a:rPr lang="en-IN" altLang="en-US" dirty="0"/>
              <a:t> Evaluate yourself on the 6 common graduate attributes. </a:t>
            </a:r>
          </a:p>
          <a:p>
            <a:pPr marL="0" indent="0">
              <a:buNone/>
              <a:defRPr/>
            </a:pPr>
            <a:r>
              <a:rPr lang="en-IN" altLang="en-US" dirty="0"/>
              <a:t>You can do this exercise at every birthday and write down your progress year after year </a:t>
            </a:r>
          </a:p>
          <a:p>
            <a:pPr marL="0" indent="0">
              <a:buNone/>
              <a:defRPr/>
            </a:pPr>
            <a:endParaRPr lang="en-IN" altLang="en-US" dirty="0">
              <a:solidFill>
                <a:srgbClr val="FF0000"/>
              </a:solidFill>
            </a:endParaRPr>
          </a:p>
          <a:p>
            <a:pPr marL="0" indent="0">
              <a:buNone/>
              <a:defRPr/>
            </a:pPr>
            <a:r>
              <a:rPr lang="en-IN" altLang="en-US" dirty="0">
                <a:solidFill>
                  <a:srgbClr val="FF0000"/>
                </a:solidFill>
              </a:rPr>
              <a:t>12.3.</a:t>
            </a:r>
            <a:r>
              <a:rPr lang="en-IN" altLang="en-US" dirty="0"/>
              <a:t> Check your list of concerns. What is the root cause? Make a list of 5 things you can do to address the root cause</a:t>
            </a:r>
            <a:endParaRPr lang="en-IN" dirty="0"/>
          </a:p>
          <a:p>
            <a:pPr marL="0" indent="0">
              <a:buNone/>
              <a:defRPr/>
            </a:pPr>
            <a:endParaRPr lang="en-US" dirty="0"/>
          </a:p>
          <a:p>
            <a:pPr marL="0" indent="0">
              <a:buNone/>
              <a:defRPr/>
            </a:pPr>
            <a:r>
              <a:rPr lang="en-IN" altLang="en-US" dirty="0">
                <a:solidFill>
                  <a:srgbClr val="FF0000"/>
                </a:solidFill>
              </a:rPr>
              <a:t>12.4.</a:t>
            </a:r>
            <a:r>
              <a:rPr lang="en-IN" altLang="en-US" dirty="0"/>
              <a:t> During your time in this institution (as a student), list 5 things you can contribute to complement your institution in realising the human goal</a:t>
            </a:r>
            <a:endParaRPr lang="en-IN" dirty="0"/>
          </a:p>
          <a:p>
            <a:pPr marL="0" indent="0">
              <a:buNone/>
              <a:defRPr/>
            </a:pPr>
            <a:endParaRPr lang="en-IN" altLang="en-US" dirty="0">
              <a:solidFill>
                <a:srgbClr val="FF0000"/>
              </a:solidFill>
            </a:endParaRPr>
          </a:p>
          <a:p>
            <a:pPr marL="0" indent="0">
              <a:buNone/>
              <a:defRPr/>
            </a:pPr>
            <a:endParaRPr lang="en-IN" dirty="0"/>
          </a:p>
          <a:p>
            <a:pPr marL="0" indent="0">
              <a:buNone/>
              <a:defRPr/>
            </a:pPr>
            <a:endParaRPr lang="en-IN" altLang="en-US" dirty="0">
              <a:solidFill>
                <a:srgbClr val="FF0000"/>
              </a:solidFill>
            </a:endParaRPr>
          </a:p>
          <a:p>
            <a:pPr lvl="2">
              <a:defRPr/>
            </a:pPr>
            <a:endParaRPr lang="en-I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BA8CC39-3EBE-4D56-83DB-6BD235EF53C9}"/>
              </a:ext>
            </a:extLst>
          </p:cNvPr>
          <p:cNvSpPr>
            <a:spLocks noGrp="1"/>
          </p:cNvSpPr>
          <p:nvPr>
            <p:ph type="subTitle" idx="1"/>
          </p:nvPr>
        </p:nvSpPr>
        <p:spPr/>
        <p:txBody>
          <a:bodyPr/>
          <a:lstStyle/>
          <a:p>
            <a:r>
              <a:rPr lang="en-US" dirty="0"/>
              <a:t>Contributing towards harmony in nature</a:t>
            </a:r>
            <a:endParaRPr lang="en-IN" dirty="0"/>
          </a:p>
        </p:txBody>
      </p:sp>
      <p:sp>
        <p:nvSpPr>
          <p:cNvPr id="2050" name="Title 10">
            <a:extLst>
              <a:ext uri="{FF2B5EF4-FFF2-40B4-BE49-F238E27FC236}">
                <a16:creationId xmlns:a16="http://schemas.microsoft.com/office/drawing/2014/main" id="{3055AD21-3E29-435E-82CF-492DED1F5159}"/>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dirty="0">
                <a:latin typeface="Arial" panose="020B0604020202020204" pitchFamily="34" charset="0"/>
                <a:cs typeface="Arial" panose="020B0604020202020204" pitchFamily="34" charset="0"/>
              </a:rPr>
              <a:t>   UHV-I</a:t>
            </a: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Session 13</a:t>
            </a: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Understanding our Role in Nature</a:t>
            </a:r>
          </a:p>
        </p:txBody>
      </p:sp>
    </p:spTree>
    <p:extLst>
      <p:ext uri="{BB962C8B-B14F-4D97-AF65-F5344CB8AC3E}">
        <p14:creationId xmlns:p14="http://schemas.microsoft.com/office/powerpoint/2010/main" val="16062752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8AC7CBBD-D952-48E1-AF48-6F9414E764A1}"/>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Introduction</a:t>
            </a:r>
            <a:endParaRPr lang="en-US" altLang="en-US"/>
          </a:p>
        </p:txBody>
      </p:sp>
      <p:sp>
        <p:nvSpPr>
          <p:cNvPr id="22531" name="Text Placeholder 3">
            <a:extLst>
              <a:ext uri="{FF2B5EF4-FFF2-40B4-BE49-F238E27FC236}">
                <a16:creationId xmlns:a16="http://schemas.microsoft.com/office/drawing/2014/main" id="{A8A17CC4-BF60-4C1E-BEA5-4CD146D71C17}"/>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pPr>
              <a:buFont typeface="Symbol" pitchFamily="18" charset="2"/>
              <a:buNone/>
            </a:pPr>
            <a:r>
              <a:rPr altLang="en-US" dirty="0"/>
              <a:t>So far we have explored our Natural Acceptance</a:t>
            </a:r>
          </a:p>
          <a:p>
            <a:pPr>
              <a:buFont typeface="Symbol" pitchFamily="18" charset="2"/>
              <a:buNone/>
            </a:pPr>
            <a:r>
              <a:rPr altLang="en-US" dirty="0"/>
              <a:t>It is for living in Harmony – as an Individual, as a Family, as a Society…</a:t>
            </a:r>
          </a:p>
          <a:p>
            <a:pPr>
              <a:buFont typeface="Symbol" pitchFamily="18" charset="2"/>
              <a:buNone/>
            </a:pPr>
            <a:endParaRPr altLang="en-US" dirty="0"/>
          </a:p>
          <a:p>
            <a:pPr>
              <a:buFont typeface="Symbol" pitchFamily="18" charset="2"/>
              <a:buNone/>
            </a:pPr>
            <a:r>
              <a:rPr altLang="en-US" dirty="0"/>
              <a:t>Is there provision in Nature/Existence for living in accordance with our Natural Acceptance?</a:t>
            </a:r>
          </a:p>
          <a:p>
            <a:pPr>
              <a:buFont typeface="Symbol" pitchFamily="18" charset="2"/>
              <a:buNone/>
            </a:pPr>
            <a:r>
              <a:rPr altLang="en-US" dirty="0"/>
              <a:t>Is it possible to live in harmony as an Individual, as a Family, as a Society…?</a:t>
            </a:r>
          </a:p>
          <a:p>
            <a:pPr>
              <a:buFont typeface="Symbol" pitchFamily="18" charset="2"/>
              <a:buNone/>
            </a:pPr>
            <a:endParaRPr altLang="en-US" dirty="0"/>
          </a:p>
          <a:p>
            <a:pPr>
              <a:buFont typeface="Symbol" pitchFamily="18" charset="2"/>
              <a:buNone/>
            </a:pPr>
            <a:r>
              <a:rPr altLang="en-US" dirty="0"/>
              <a:t>Is co-existence, mutual fulfillment inherent in Nature?</a:t>
            </a:r>
          </a:p>
          <a:p>
            <a:pPr>
              <a:buFont typeface="Symbol" pitchFamily="18" charset="2"/>
              <a:buNone/>
            </a:pPr>
            <a:r>
              <a:rPr altLang="en-US" dirty="0"/>
              <a:t>Or </a:t>
            </a:r>
          </a:p>
          <a:p>
            <a:pPr>
              <a:buFont typeface="Symbol" pitchFamily="18" charset="2"/>
              <a:buNone/>
            </a:pPr>
            <a:r>
              <a:rPr altLang="en-US" dirty="0"/>
              <a:t>Is the design of nature/existence by way of opposition, struggle, survival of the fittest…?</a:t>
            </a:r>
          </a:p>
          <a:p>
            <a:pPr>
              <a:buFont typeface="Symbol" pitchFamily="18" charset="2"/>
              <a:buNone/>
            </a:pPr>
            <a:endParaRPr altLang="en-US" sz="4000" dirty="0"/>
          </a:p>
          <a:p>
            <a:pPr>
              <a:buFont typeface="Symbol" pitchFamily="18" charset="2"/>
              <a:buNone/>
            </a:pPr>
            <a:endParaRPr lang="en-US" altLang="en-US" sz="4000" dirty="0"/>
          </a:p>
          <a:p>
            <a:pPr>
              <a:buFont typeface="Symbol" pitchFamily="18" charset="2"/>
              <a:buNone/>
            </a:pPr>
            <a:endParaRPr altLang="en-US" sz="4000" dirty="0"/>
          </a:p>
          <a:p>
            <a:pPr>
              <a:buFont typeface="Symbol" pitchFamily="18" charset="2"/>
              <a:buNone/>
            </a:pPr>
            <a:r>
              <a:rPr altLang="en-US" b="1" dirty="0"/>
              <a:t>We will explore the underlying design of Nature/Existence with these questions…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7A969-F31F-4A0C-BC11-DEA8975B7294}"/>
              </a:ext>
            </a:extLst>
          </p:cNvPr>
          <p:cNvSpPr>
            <a:spLocks noGrp="1"/>
          </p:cNvSpPr>
          <p:nvPr>
            <p:ph type="title"/>
          </p:nvPr>
        </p:nvSpPr>
        <p:spPr/>
        <p:txBody>
          <a:bodyPr/>
          <a:lstStyle/>
          <a:p>
            <a:endParaRPr lang="en-IN"/>
          </a:p>
        </p:txBody>
      </p:sp>
      <p:sp>
        <p:nvSpPr>
          <p:cNvPr id="3" name="Text Placeholder 2">
            <a:extLst>
              <a:ext uri="{FF2B5EF4-FFF2-40B4-BE49-F238E27FC236}">
                <a16:creationId xmlns:a16="http://schemas.microsoft.com/office/drawing/2014/main" id="{71845A57-CB39-4CB0-B9F5-DC42A447E576}"/>
              </a:ext>
            </a:extLst>
          </p:cNvPr>
          <p:cNvSpPr>
            <a:spLocks noGrp="1"/>
          </p:cNvSpPr>
          <p:nvPr>
            <p:ph type="body" sz="quarter" idx="13"/>
          </p:nvPr>
        </p:nvSpPr>
        <p:spPr/>
        <p:txBody>
          <a:bodyPr/>
          <a:lstStyle/>
          <a:p>
            <a:pPr marL="0" indent="0">
              <a:buNone/>
            </a:pPr>
            <a:endParaRPr lang="en-IN" dirty="0"/>
          </a:p>
        </p:txBody>
      </p:sp>
      <p:pic>
        <p:nvPicPr>
          <p:cNvPr id="4" name="Online Media 3" title="Nature A Part 1">
            <a:hlinkClick r:id="" action="ppaction://media"/>
            <a:extLst>
              <a:ext uri="{FF2B5EF4-FFF2-40B4-BE49-F238E27FC236}">
                <a16:creationId xmlns:a16="http://schemas.microsoft.com/office/drawing/2014/main" id="{7BE9BB4D-0433-4F62-8B1B-0C2BEBFFF18C}"/>
              </a:ext>
            </a:extLst>
          </p:cNvPr>
          <p:cNvPicPr>
            <a:picLocks noRot="1" noChangeAspect="1"/>
          </p:cNvPicPr>
          <p:nvPr>
            <a:videoFile r:link="rId1"/>
          </p:nvPr>
        </p:nvPicPr>
        <p:blipFill>
          <a:blip r:embed="rId4"/>
          <a:stretch>
            <a:fillRect/>
          </a:stretch>
        </p:blipFill>
        <p:spPr>
          <a:xfrm>
            <a:off x="0" y="-76200"/>
            <a:ext cx="12299894" cy="6949440"/>
          </a:xfrm>
          <a:prstGeom prst="rect">
            <a:avLst/>
          </a:prstGeom>
        </p:spPr>
      </p:pic>
    </p:spTree>
    <p:extLst>
      <p:ext uri="{BB962C8B-B14F-4D97-AF65-F5344CB8AC3E}">
        <p14:creationId xmlns:p14="http://schemas.microsoft.com/office/powerpoint/2010/main" val="148451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CCA0B49-90B6-46BF-A0F4-ABBC78CA7B7E}"/>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Nature = Collection of Units</a:t>
            </a:r>
            <a:endParaRPr lang="en-GB" altLang="en-US"/>
          </a:p>
        </p:txBody>
      </p:sp>
      <p:sp>
        <p:nvSpPr>
          <p:cNvPr id="23555" name="Text Placeholder 28">
            <a:extLst>
              <a:ext uri="{FF2B5EF4-FFF2-40B4-BE49-F238E27FC236}">
                <a16:creationId xmlns:a16="http://schemas.microsoft.com/office/drawing/2014/main" id="{F5C87F16-41DA-44D6-ABDA-9C816C27946A}"/>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Symbol" pitchFamily="18" charset="2"/>
              <a:buNone/>
            </a:pPr>
            <a:r>
              <a:rPr altLang="en-US"/>
              <a:t>			Air</a:t>
            </a:r>
          </a:p>
          <a:p>
            <a:pPr>
              <a:buFont typeface="Symbol" pitchFamily="18" charset="2"/>
              <a:buNone/>
            </a:pPr>
            <a:r>
              <a:rPr altLang="en-US"/>
              <a:t>				Water		Trees</a:t>
            </a:r>
          </a:p>
          <a:p>
            <a:pPr>
              <a:buFont typeface="Symbol" pitchFamily="18" charset="2"/>
              <a:buNone/>
            </a:pPr>
            <a:endParaRPr altLang="en-US"/>
          </a:p>
          <a:p>
            <a:pPr>
              <a:buFont typeface="Symbol" pitchFamily="18" charset="2"/>
              <a:buNone/>
            </a:pPr>
            <a:r>
              <a:rPr altLang="en-US"/>
              <a:t>Soil</a:t>
            </a:r>
          </a:p>
          <a:p>
            <a:pPr>
              <a:buFont typeface="Symbol" pitchFamily="18" charset="2"/>
              <a:buNone/>
            </a:pPr>
            <a:r>
              <a:rPr altLang="en-US"/>
              <a:t>					Animal body</a:t>
            </a:r>
          </a:p>
          <a:p>
            <a:pPr>
              <a:buFont typeface="Symbol" pitchFamily="18" charset="2"/>
              <a:buNone/>
            </a:pPr>
            <a:endParaRPr altLang="en-US"/>
          </a:p>
          <a:p>
            <a:pPr>
              <a:buFont typeface="Symbol" pitchFamily="18" charset="2"/>
              <a:buNone/>
            </a:pPr>
            <a:r>
              <a:rPr altLang="en-US"/>
              <a:t>Birds		Animals				Human body</a:t>
            </a:r>
          </a:p>
          <a:p>
            <a:pPr>
              <a:buFont typeface="Symbol" pitchFamily="18" charset="2"/>
              <a:buNone/>
            </a:pPr>
            <a:r>
              <a:rPr altLang="en-US"/>
              <a:t>					Self(I)</a:t>
            </a:r>
          </a:p>
          <a:p>
            <a:pPr>
              <a:buFont typeface="Symbol" pitchFamily="18" charset="2"/>
              <a:buNone/>
            </a:pPr>
            <a:endParaRPr altLang="en-US"/>
          </a:p>
          <a:p>
            <a:pPr>
              <a:buFont typeface="Symbol" pitchFamily="18" charset="2"/>
              <a:buNone/>
            </a:pPr>
            <a:r>
              <a:rPr altLang="en-US"/>
              <a:t>		Human Beings</a:t>
            </a:r>
          </a:p>
          <a:p>
            <a:pPr>
              <a:buFont typeface="Symbol" pitchFamily="18" charset="2"/>
              <a:buNone/>
            </a:pPr>
            <a:endParaRPr altLang="en-US"/>
          </a:p>
          <a:p>
            <a:pPr>
              <a:buFont typeface="Symbol" pitchFamily="18" charset="2"/>
              <a:buNone/>
            </a:pPr>
            <a:r>
              <a:rPr altLang="en-US"/>
              <a:t>Earth				Sun</a:t>
            </a:r>
          </a:p>
          <a:p>
            <a:pPr>
              <a:buFont typeface="Symbol" pitchFamily="18" charset="2"/>
              <a:buNone/>
            </a:pPr>
            <a:r>
              <a:rPr altLang="en-US"/>
              <a:t>		Moon					Metals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C901E4D7-CF7F-42A4-8F94-3AC62D5EB204}"/>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Nature = Collection of Units = 4 Orders</a:t>
            </a:r>
          </a:p>
        </p:txBody>
      </p:sp>
      <p:sp>
        <p:nvSpPr>
          <p:cNvPr id="24579" name="Text Placeholder 8">
            <a:extLst>
              <a:ext uri="{FF2B5EF4-FFF2-40B4-BE49-F238E27FC236}">
                <a16:creationId xmlns:a16="http://schemas.microsoft.com/office/drawing/2014/main" id="{81EB3B86-73B2-4164-86C6-AD076979D91A}"/>
              </a:ext>
            </a:extLst>
          </p:cNvPr>
          <p:cNvSpPr>
            <a:spLocks noGrp="1"/>
          </p:cNvSpPr>
          <p:nvPr>
            <p:ph type="body" sz="quarter" idx="13"/>
          </p:nvPr>
        </p:nvSpPr>
        <p:spPr bwMode="auto"/>
        <p:txBody>
          <a:bodyPr vert="horz" wrap="square" lIns="91440" tIns="45720" rIns="91440" bIns="45720" numCol="1" anchor="t" anchorCtr="0" compatLnSpc="1">
            <a:prstTxWarp prst="textNoShape">
              <a:avLst/>
            </a:prstTxWarp>
            <a:normAutofit lnSpcReduction="10000"/>
          </a:bodyPr>
          <a:lstStyle/>
          <a:p>
            <a:pPr>
              <a:buFont typeface="Symbol" pitchFamily="18" charset="2"/>
              <a:buNone/>
              <a:defRPr/>
            </a:pPr>
            <a:r>
              <a:rPr altLang="en-US"/>
              <a:t>All units can be </a:t>
            </a:r>
            <a:r>
              <a:rPr altLang="en-US" err="1"/>
              <a:t>categorised</a:t>
            </a:r>
            <a:r>
              <a:rPr altLang="en-US"/>
              <a:t> into 4 orders*</a:t>
            </a:r>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endParaRPr altLang="en-US"/>
          </a:p>
          <a:p>
            <a:pPr>
              <a:buFont typeface="Symbol" pitchFamily="18" charset="2"/>
              <a:buNone/>
              <a:defRPr/>
            </a:pPr>
            <a:r>
              <a:rPr altLang="en-US"/>
              <a:t>* This is one way of categorizing nature (not the only way). It has been classified this way so that it can be helpful in understanding the role of human being vis-à-vis the rest of nature</a:t>
            </a:r>
          </a:p>
        </p:txBody>
      </p:sp>
      <p:grpSp>
        <p:nvGrpSpPr>
          <p:cNvPr id="24580" name="Group 1">
            <a:extLst>
              <a:ext uri="{FF2B5EF4-FFF2-40B4-BE49-F238E27FC236}">
                <a16:creationId xmlns:a16="http://schemas.microsoft.com/office/drawing/2014/main" id="{2D985BB1-D3D4-4758-BE79-59D6BAA37780}"/>
              </a:ext>
            </a:extLst>
          </p:cNvPr>
          <p:cNvGrpSpPr>
            <a:grpSpLocks noChangeAspect="1"/>
          </p:cNvGrpSpPr>
          <p:nvPr/>
        </p:nvGrpSpPr>
        <p:grpSpPr bwMode="auto">
          <a:xfrm>
            <a:off x="3086100" y="609600"/>
            <a:ext cx="8496300" cy="5029200"/>
            <a:chOff x="1800" y="7607"/>
            <a:chExt cx="8820" cy="5220"/>
          </a:xfrm>
        </p:grpSpPr>
        <p:sp>
          <p:nvSpPr>
            <p:cNvPr id="24581" name="AutoShape 21">
              <a:extLst>
                <a:ext uri="{FF2B5EF4-FFF2-40B4-BE49-F238E27FC236}">
                  <a16:creationId xmlns:a16="http://schemas.microsoft.com/office/drawing/2014/main" id="{43D9CB88-29CA-4570-8CB5-14C2835F02BC}"/>
                </a:ext>
              </a:extLst>
            </p:cNvPr>
            <p:cNvSpPr>
              <a:spLocks noChangeAspect="1" noChangeArrowheads="1" noTextEdit="1"/>
            </p:cNvSpPr>
            <p:nvPr/>
          </p:nvSpPr>
          <p:spPr bwMode="auto">
            <a:xfrm>
              <a:off x="1800" y="7607"/>
              <a:ext cx="882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N"/>
            </a:p>
          </p:txBody>
        </p:sp>
        <p:sp>
          <p:nvSpPr>
            <p:cNvPr id="24582" name="Oval 20">
              <a:extLst>
                <a:ext uri="{FF2B5EF4-FFF2-40B4-BE49-F238E27FC236}">
                  <a16:creationId xmlns:a16="http://schemas.microsoft.com/office/drawing/2014/main" id="{F7D8E54E-316C-481D-ADAF-68618D41A377}"/>
                </a:ext>
              </a:extLst>
            </p:cNvPr>
            <p:cNvSpPr>
              <a:spLocks noChangeArrowheads="1"/>
            </p:cNvSpPr>
            <p:nvPr/>
          </p:nvSpPr>
          <p:spPr bwMode="auto">
            <a:xfrm>
              <a:off x="738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Animal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Animals, Birds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tho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i”kq+] i{kh</a:t>
              </a:r>
            </a:p>
          </p:txBody>
        </p:sp>
        <p:sp>
          <p:nvSpPr>
            <p:cNvPr id="24583" name="Oval 19">
              <a:extLst>
                <a:ext uri="{FF2B5EF4-FFF2-40B4-BE49-F238E27FC236}">
                  <a16:creationId xmlns:a16="http://schemas.microsoft.com/office/drawing/2014/main" id="{A683CAF4-2691-49C5-8EF3-4C84989B76B3}"/>
                </a:ext>
              </a:extLst>
            </p:cNvPr>
            <p:cNvSpPr>
              <a:spLocks noChangeArrowheads="1"/>
            </p:cNvSpPr>
            <p:nvPr/>
          </p:nvSpPr>
          <p:spPr bwMode="auto">
            <a:xfrm>
              <a:off x="2160" y="9299"/>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it-IT" altLang="en-US" sz="1600" b="1">
                  <a:ea typeface="Times New Roman" panose="02020603050405020304" pitchFamily="18" charset="0"/>
                  <a:cs typeface="Arial" panose="020B0604020202020204" pitchFamily="34" charset="0"/>
                </a:rPr>
                <a:t>Physical Order</a:t>
              </a:r>
              <a:endParaRPr lang="en-US" altLang="en-US">
                <a:ea typeface="Times New Roman" panose="02020603050405020304" pitchFamily="18" charset="0"/>
                <a:cs typeface="Arial" panose="020B0604020202020204" pitchFamily="34" charset="0"/>
              </a:endParaRPr>
            </a:p>
            <a:p>
              <a:pPr algn="ctr"/>
              <a:r>
                <a:rPr lang="it-IT" altLang="en-US" sz="1400">
                  <a:ea typeface="Times New Roman" panose="02020603050405020304" pitchFamily="18" charset="0"/>
                  <a:cs typeface="Arial" panose="020B0604020202020204" pitchFamily="34" charset="0"/>
                </a:rPr>
                <a:t>Soil, Metal</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inkFkZ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feV~Vh] /kkrq</a:t>
              </a:r>
              <a:endParaRPr lang="en-US" altLang="en-US" sz="2400">
                <a:ea typeface="Times New Roman" panose="02020603050405020304" pitchFamily="18" charset="0"/>
                <a:cs typeface="Arial" panose="020B0604020202020204" pitchFamily="34" charset="0"/>
              </a:endParaRPr>
            </a:p>
          </p:txBody>
        </p:sp>
        <p:sp>
          <p:nvSpPr>
            <p:cNvPr id="24584" name="Oval 18">
              <a:extLst>
                <a:ext uri="{FF2B5EF4-FFF2-40B4-BE49-F238E27FC236}">
                  <a16:creationId xmlns:a16="http://schemas.microsoft.com/office/drawing/2014/main" id="{EC15FE5A-2227-434C-9CB3-BBEB81F41A24}"/>
                </a:ext>
              </a:extLst>
            </p:cNvPr>
            <p:cNvSpPr>
              <a:spLocks noChangeArrowheads="1"/>
            </p:cNvSpPr>
            <p:nvPr/>
          </p:nvSpPr>
          <p:spPr bwMode="auto">
            <a:xfrm>
              <a:off x="4680" y="7607"/>
              <a:ext cx="2700" cy="1701"/>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Bio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Plants, Trees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izk.k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isM+] ikS/ks</a:t>
              </a:r>
              <a:endParaRPr lang="en-US" altLang="en-US" sz="2400">
                <a:ea typeface="Times New Roman" panose="02020603050405020304" pitchFamily="18" charset="0"/>
                <a:cs typeface="Arial" panose="020B0604020202020204" pitchFamily="34" charset="0"/>
              </a:endParaRPr>
            </a:p>
          </p:txBody>
        </p:sp>
        <p:sp>
          <p:nvSpPr>
            <p:cNvPr id="24585" name="Oval 17">
              <a:extLst>
                <a:ext uri="{FF2B5EF4-FFF2-40B4-BE49-F238E27FC236}">
                  <a16:creationId xmlns:a16="http://schemas.microsoft.com/office/drawing/2014/main" id="{BC897409-6BC2-4A20-B546-E1DB54AE7018}"/>
                </a:ext>
              </a:extLst>
            </p:cNvPr>
            <p:cNvSpPr>
              <a:spLocks noChangeArrowheads="1"/>
            </p:cNvSpPr>
            <p:nvPr/>
          </p:nvSpPr>
          <p:spPr bwMode="auto">
            <a:xfrm>
              <a:off x="4860" y="10967"/>
              <a:ext cx="2700" cy="1634"/>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Human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Human Being</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Kku voLFkk</a:t>
              </a:r>
              <a:endParaRPr lang="en-US" altLang="en-US">
                <a:ea typeface="Times New Roman" panose="02020603050405020304" pitchFamily="18" charset="0"/>
                <a:cs typeface="Arial" panose="020B0604020202020204" pitchFamily="34" charset="0"/>
              </a:endParaRPr>
            </a:p>
            <a:p>
              <a:pPr algn="ctr"/>
              <a:r>
                <a:rPr lang="fr-FR" altLang="en-US" sz="1600" b="1">
                  <a:solidFill>
                    <a:srgbClr val="002060"/>
                  </a:solidFill>
                  <a:latin typeface="Kruti Dev 010" pitchFamily="2" charset="0"/>
                  <a:ea typeface="Times New Roman" panose="02020603050405020304" pitchFamily="18" charset="0"/>
                  <a:cs typeface="Arial" panose="020B0604020202020204" pitchFamily="34" charset="0"/>
                </a:rPr>
                <a:t>euq’;</a:t>
              </a:r>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05C2BA2-19B0-4923-87B2-F6AFCD178C2A}"/>
              </a:ext>
            </a:extLst>
          </p:cNvPr>
          <p:cNvSpPr>
            <a:spLocks noGrp="1"/>
          </p:cNvSpPr>
          <p:nvPr>
            <p:ph type="title"/>
          </p:nvPr>
        </p:nvSpPr>
        <p:spPr bwMode="auto">
          <a:xfrm>
            <a:off x="0" y="76200"/>
            <a:ext cx="12192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Relationship of Mutual Fulfillment</a:t>
            </a:r>
            <a:r>
              <a:rPr lang="en-US" altLang="en-US" sz="1800"/>
              <a:t>    </a:t>
            </a:r>
            <a:r>
              <a:rPr lang="en-GB" altLang="en-US" sz="2800">
                <a:latin typeface="Kruti Dev 010" pitchFamily="2" charset="0"/>
                <a:cs typeface="Arial" panose="020B0604020202020204" pitchFamily="34" charset="0"/>
              </a:rPr>
              <a:t>ijLij iwjdrk </a:t>
            </a:r>
            <a:r>
              <a:rPr lang="en-US" altLang="en-US" sz="2800">
                <a:latin typeface="Kruti Dev 010" pitchFamily="2" charset="0"/>
              </a:rPr>
              <a:t>dk </a:t>
            </a:r>
            <a:r>
              <a:rPr lang="en-GB" altLang="en-US" sz="2800">
                <a:latin typeface="Kruti Dev 010" pitchFamily="2" charset="0"/>
              </a:rPr>
              <a:t>laca/k </a:t>
            </a:r>
            <a:endParaRPr lang="en-GB" altLang="en-US"/>
          </a:p>
        </p:txBody>
      </p:sp>
      <p:sp>
        <p:nvSpPr>
          <p:cNvPr id="10243" name="Text Placeholder 2">
            <a:extLst>
              <a:ext uri="{FF2B5EF4-FFF2-40B4-BE49-F238E27FC236}">
                <a16:creationId xmlns:a16="http://schemas.microsoft.com/office/drawing/2014/main" id="{E272796F-EFFA-4408-8AD3-9268F19AFDB7}"/>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normAutofit lnSpcReduction="10000"/>
          </a:bodyPr>
          <a:lstStyle/>
          <a:p>
            <a:pPr>
              <a:buFont typeface="Symbol" pitchFamily="18" charset="2"/>
              <a:buNone/>
              <a:defRPr/>
            </a:pPr>
            <a:r>
              <a:rPr lang="en-GB"/>
              <a:t>Between Physical Order and Bio Order</a:t>
            </a:r>
          </a:p>
          <a:p>
            <a:pPr>
              <a:buFont typeface="Symbol" pitchFamily="18" charset="2"/>
              <a:buNone/>
              <a:defRPr/>
            </a:pPr>
            <a:r>
              <a:t>Interconnected, Interdependent</a:t>
            </a:r>
            <a:endParaRPr lang="en-GB"/>
          </a:p>
          <a:p>
            <a:pPr>
              <a:buFont typeface="Symbol" pitchFamily="18" charset="2"/>
              <a:buNone/>
              <a:defRPr/>
            </a:pPr>
            <a:endParaRPr/>
          </a:p>
          <a:p>
            <a:pPr>
              <a:buFont typeface="Symbol" pitchFamily="18" charset="2"/>
              <a:buNone/>
              <a:defRPr/>
            </a:pPr>
            <a:r>
              <a:t>Mutual Fulfillment</a:t>
            </a:r>
          </a:p>
          <a:p>
            <a:pPr marL="685800" indent="-457200">
              <a:buFont typeface="+mj-lt"/>
              <a:buAutoNum type="arabicPeriod"/>
              <a:defRPr/>
            </a:pPr>
            <a:r>
              <a:t>Cyclic</a:t>
            </a:r>
          </a:p>
          <a:p>
            <a:pPr marL="685800" indent="-457200">
              <a:buFont typeface="+mj-lt"/>
              <a:buAutoNum type="arabicPeriod"/>
              <a:defRPr/>
            </a:pPr>
            <a:r>
              <a:t>Every unit is enriched</a:t>
            </a:r>
          </a:p>
          <a:p>
            <a:pPr marL="685800" indent="-457200">
              <a:buFont typeface="+mj-lt"/>
              <a:buAutoNum type="arabicPeriod"/>
              <a:defRPr/>
            </a:pPr>
            <a:endParaRPr/>
          </a:p>
          <a:p>
            <a:pPr marL="685800" indent="-457200">
              <a:buFont typeface="+mj-lt"/>
              <a:buAutoNum type="arabicPeriod"/>
              <a:defRPr/>
            </a:pPr>
            <a:endParaRPr/>
          </a:p>
          <a:p>
            <a:pPr marL="685800" indent="-457200">
              <a:buFont typeface="+mj-lt"/>
              <a:buAutoNum type="arabicPeriod"/>
              <a:defRPr/>
            </a:pPr>
            <a:endParaRPr/>
          </a:p>
          <a:p>
            <a:pPr marL="685800" indent="-457200">
              <a:buFont typeface="+mj-lt"/>
              <a:buAutoNum type="arabicPeriod"/>
              <a:defRPr/>
            </a:pPr>
            <a:endParaRPr/>
          </a:p>
          <a:p>
            <a:pPr marL="685800" indent="-457200">
              <a:buFont typeface="+mj-lt"/>
              <a:buAutoNum type="arabicPeriod"/>
              <a:defRPr/>
            </a:pPr>
            <a:endParaRPr/>
          </a:p>
          <a:p>
            <a:pPr marL="685800" indent="-457200">
              <a:buFont typeface="+mj-lt"/>
              <a:buAutoNum type="arabicPeriod"/>
              <a:defRPr/>
            </a:pPr>
            <a:endParaRPr sz="3600"/>
          </a:p>
          <a:p>
            <a:pPr>
              <a:buFont typeface="Symbol" pitchFamily="18" charset="2"/>
              <a:buNone/>
              <a:defRPr/>
            </a:pPr>
            <a:r>
              <a:rPr>
                <a:latin typeface="Arial" charset="0"/>
                <a:cs typeface="Arial" charset="0"/>
              </a:rPr>
              <a:t>Mutual Fulfillment   =    Relatedness + Fulfillment</a:t>
            </a:r>
          </a:p>
          <a:p>
            <a:pPr>
              <a:buFont typeface="Symbol" pitchFamily="18" charset="2"/>
              <a:buNone/>
              <a:defRPr/>
            </a:pPr>
            <a:r>
              <a:rPr>
                <a:latin typeface="Arial" charset="0"/>
                <a:cs typeface="Arial" charset="0"/>
              </a:rPr>
              <a:t>		 </a:t>
            </a:r>
          </a:p>
          <a:p>
            <a:pPr>
              <a:buFont typeface="Symbol" pitchFamily="18" charset="2"/>
              <a:buNone/>
              <a:defRPr/>
            </a:pPr>
            <a:r>
              <a:rPr sz="2800" err="1">
                <a:latin typeface="Kruti Dev 010" pitchFamily="2" charset="0"/>
                <a:cs typeface="Arial" charset="0"/>
              </a:rPr>
              <a:t>ijLij</a:t>
            </a:r>
            <a:r>
              <a:rPr sz="2800">
                <a:latin typeface="Kruti Dev 010" pitchFamily="2" charset="0"/>
                <a:cs typeface="Arial" charset="0"/>
              </a:rPr>
              <a:t>  </a:t>
            </a:r>
            <a:r>
              <a:rPr sz="2800" err="1">
                <a:latin typeface="Kruti Dev 010" pitchFamily="2" charset="0"/>
                <a:cs typeface="Arial" charset="0"/>
              </a:rPr>
              <a:t>iwjdrk</a:t>
            </a:r>
            <a:r>
              <a:rPr sz="2800">
                <a:latin typeface="Kruti Dev 010" pitchFamily="2" charset="0"/>
                <a:cs typeface="Arial" charset="0"/>
              </a:rPr>
              <a:t>  </a:t>
            </a:r>
            <a:r>
              <a:rPr sz="2800">
                <a:latin typeface="Arial" charset="0"/>
                <a:cs typeface="Arial" charset="0"/>
              </a:rPr>
              <a:t>     =   </a:t>
            </a:r>
            <a:r>
              <a:rPr sz="2800" err="1">
                <a:latin typeface="Kruti Dev 010" pitchFamily="2" charset="0"/>
                <a:cs typeface="Arial" charset="0"/>
              </a:rPr>
              <a:t>ijLijrk</a:t>
            </a:r>
            <a:r>
              <a:rPr sz="2800">
                <a:latin typeface="Arial" charset="0"/>
                <a:cs typeface="Arial" charset="0"/>
              </a:rPr>
              <a:t>      + </a:t>
            </a:r>
            <a:r>
              <a:rPr sz="2800" err="1">
                <a:latin typeface="Kruti Dev 010" pitchFamily="2" charset="0"/>
                <a:cs typeface="Arial" charset="0"/>
              </a:rPr>
              <a:t>iwjdrk</a:t>
            </a:r>
            <a:endParaRPr/>
          </a:p>
        </p:txBody>
      </p:sp>
      <p:grpSp>
        <p:nvGrpSpPr>
          <p:cNvPr id="25604" name="Group 1">
            <a:extLst>
              <a:ext uri="{FF2B5EF4-FFF2-40B4-BE49-F238E27FC236}">
                <a16:creationId xmlns:a16="http://schemas.microsoft.com/office/drawing/2014/main" id="{7092A881-43A9-471A-AC58-DA3C020F74A3}"/>
              </a:ext>
            </a:extLst>
          </p:cNvPr>
          <p:cNvGrpSpPr>
            <a:grpSpLocks noChangeAspect="1"/>
          </p:cNvGrpSpPr>
          <p:nvPr/>
        </p:nvGrpSpPr>
        <p:grpSpPr bwMode="auto">
          <a:xfrm>
            <a:off x="4419600" y="1676400"/>
            <a:ext cx="7429500" cy="4397375"/>
            <a:chOff x="1800" y="7607"/>
            <a:chExt cx="8820" cy="5220"/>
          </a:xfrm>
        </p:grpSpPr>
        <p:sp>
          <p:nvSpPr>
            <p:cNvPr id="25608" name="AutoShape 21">
              <a:extLst>
                <a:ext uri="{FF2B5EF4-FFF2-40B4-BE49-F238E27FC236}">
                  <a16:creationId xmlns:a16="http://schemas.microsoft.com/office/drawing/2014/main" id="{DA7E6866-E2DA-4061-A5D5-8DEE0E7E0F9D}"/>
                </a:ext>
              </a:extLst>
            </p:cNvPr>
            <p:cNvSpPr>
              <a:spLocks noChangeAspect="1" noChangeArrowheads="1" noTextEdit="1"/>
            </p:cNvSpPr>
            <p:nvPr/>
          </p:nvSpPr>
          <p:spPr bwMode="auto">
            <a:xfrm>
              <a:off x="1800" y="7607"/>
              <a:ext cx="882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IN"/>
            </a:p>
          </p:txBody>
        </p:sp>
        <p:sp>
          <p:nvSpPr>
            <p:cNvPr id="25609" name="Oval 19">
              <a:extLst>
                <a:ext uri="{FF2B5EF4-FFF2-40B4-BE49-F238E27FC236}">
                  <a16:creationId xmlns:a16="http://schemas.microsoft.com/office/drawing/2014/main" id="{E15134B8-BF93-4271-9B65-8E53DE79967B}"/>
                </a:ext>
              </a:extLst>
            </p:cNvPr>
            <p:cNvSpPr>
              <a:spLocks noChangeArrowheads="1"/>
            </p:cNvSpPr>
            <p:nvPr/>
          </p:nvSpPr>
          <p:spPr bwMode="auto">
            <a:xfrm>
              <a:off x="2160" y="9308"/>
              <a:ext cx="2700" cy="1659"/>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it-IT" altLang="en-US" sz="1600" b="1">
                  <a:ea typeface="Times New Roman" panose="02020603050405020304" pitchFamily="18" charset="0"/>
                  <a:cs typeface="Arial" panose="020B0604020202020204" pitchFamily="34" charset="0"/>
                </a:rPr>
                <a:t>Physical Order</a:t>
              </a:r>
              <a:endParaRPr lang="en-US" altLang="en-US">
                <a:ea typeface="Times New Roman" panose="02020603050405020304" pitchFamily="18" charset="0"/>
                <a:cs typeface="Arial" panose="020B0604020202020204" pitchFamily="34" charset="0"/>
              </a:endParaRPr>
            </a:p>
            <a:p>
              <a:pPr algn="ctr"/>
              <a:r>
                <a:rPr lang="it-IT" altLang="en-US" sz="1400">
                  <a:ea typeface="Times New Roman" panose="02020603050405020304" pitchFamily="18" charset="0"/>
                  <a:cs typeface="Arial" panose="020B0604020202020204" pitchFamily="34" charset="0"/>
                </a:rPr>
                <a:t>Soil, Metal</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inkFkZ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feV~Vh] /kkrq</a:t>
              </a:r>
              <a:endParaRPr lang="en-US" altLang="en-US" sz="2400">
                <a:ea typeface="Times New Roman" panose="02020603050405020304" pitchFamily="18" charset="0"/>
                <a:cs typeface="Arial" panose="020B0604020202020204" pitchFamily="34" charset="0"/>
              </a:endParaRPr>
            </a:p>
          </p:txBody>
        </p:sp>
        <p:sp>
          <p:nvSpPr>
            <p:cNvPr id="25610" name="Oval 18">
              <a:extLst>
                <a:ext uri="{FF2B5EF4-FFF2-40B4-BE49-F238E27FC236}">
                  <a16:creationId xmlns:a16="http://schemas.microsoft.com/office/drawing/2014/main" id="{5080B394-9F00-4FF0-8305-21D843ABEB94}"/>
                </a:ext>
              </a:extLst>
            </p:cNvPr>
            <p:cNvSpPr>
              <a:spLocks noChangeArrowheads="1"/>
            </p:cNvSpPr>
            <p:nvPr/>
          </p:nvSpPr>
          <p:spPr bwMode="auto">
            <a:xfrm>
              <a:off x="4680" y="7607"/>
              <a:ext cx="2700" cy="1701"/>
            </a:xfrm>
            <a:prstGeom prst="ellipse">
              <a:avLst/>
            </a:prstGeom>
            <a:solidFill>
              <a:srgbClr val="FFFFFF"/>
            </a:solid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b="1">
                  <a:ea typeface="Times New Roman" panose="02020603050405020304" pitchFamily="18" charset="0"/>
                  <a:cs typeface="Arial" panose="020B0604020202020204" pitchFamily="34" charset="0"/>
                </a:rPr>
                <a:t>Bio Order</a:t>
              </a:r>
              <a:endParaRPr lang="en-US" altLang="en-US">
                <a:ea typeface="Times New Roman" panose="02020603050405020304" pitchFamily="18" charset="0"/>
                <a:cs typeface="Arial" panose="020B0604020202020204" pitchFamily="34" charset="0"/>
              </a:endParaRPr>
            </a:p>
            <a:p>
              <a:pPr algn="ctr"/>
              <a:r>
                <a:rPr lang="en-US" altLang="en-US" sz="1400">
                  <a:ea typeface="Times New Roman" panose="02020603050405020304" pitchFamily="18" charset="0"/>
                  <a:cs typeface="Arial" panose="020B0604020202020204" pitchFamily="34" charset="0"/>
                </a:rPr>
                <a:t>Plants, Trees</a:t>
              </a:r>
              <a:endParaRPr lang="en-US" altLang="en-US">
                <a:ea typeface="Times New Roman" panose="02020603050405020304" pitchFamily="18" charset="0"/>
                <a:cs typeface="Arial" panose="020B0604020202020204" pitchFamily="34" charset="0"/>
              </a:endParaRPr>
            </a:p>
            <a:p>
              <a:pPr algn="ctr"/>
              <a:r>
                <a:rPr lang="en-US" altLang="en-US" b="1">
                  <a:solidFill>
                    <a:srgbClr val="002060"/>
                  </a:solidFill>
                  <a:latin typeface="Kruti Dev 010" pitchFamily="2" charset="0"/>
                  <a:ea typeface="Times New Roman" panose="02020603050405020304" pitchFamily="18" charset="0"/>
                  <a:cs typeface="Arial" panose="020B0604020202020204" pitchFamily="34" charset="0"/>
                </a:rPr>
                <a:t>izk.k voLFkk</a:t>
              </a:r>
              <a:endParaRPr lang="en-US" altLang="en-US">
                <a:ea typeface="Times New Roman" panose="02020603050405020304" pitchFamily="18" charset="0"/>
                <a:cs typeface="Arial" panose="020B0604020202020204" pitchFamily="34" charset="0"/>
              </a:endParaRPr>
            </a:p>
            <a:p>
              <a:pPr algn="ctr"/>
              <a:r>
                <a:rPr lang="en-US" altLang="en-US" sz="1600" b="1">
                  <a:solidFill>
                    <a:srgbClr val="002060"/>
                  </a:solidFill>
                  <a:latin typeface="Kruti Dev 010" pitchFamily="2" charset="0"/>
                  <a:ea typeface="Times New Roman" panose="02020603050405020304" pitchFamily="18" charset="0"/>
                  <a:cs typeface="Arial" panose="020B0604020202020204" pitchFamily="34" charset="0"/>
                </a:rPr>
                <a:t>isM+] ikS/ks</a:t>
              </a:r>
              <a:endParaRPr lang="en-US" altLang="en-US" sz="2400">
                <a:ea typeface="Times New Roman" panose="02020603050405020304" pitchFamily="18" charset="0"/>
                <a:cs typeface="Arial" panose="020B0604020202020204" pitchFamily="34" charset="0"/>
              </a:endParaRPr>
            </a:p>
          </p:txBody>
        </p:sp>
        <p:cxnSp>
          <p:nvCxnSpPr>
            <p:cNvPr id="25611" name="AutoShape 16">
              <a:extLst>
                <a:ext uri="{FF2B5EF4-FFF2-40B4-BE49-F238E27FC236}">
                  <a16:creationId xmlns:a16="http://schemas.microsoft.com/office/drawing/2014/main" id="{616F1E7A-0368-40DC-AEA2-0F08A73FB5D0}"/>
                </a:ext>
              </a:extLst>
            </p:cNvPr>
            <p:cNvCxnSpPr>
              <a:cxnSpLocks noChangeShapeType="1"/>
            </p:cNvCxnSpPr>
            <p:nvPr/>
          </p:nvCxnSpPr>
          <p:spPr bwMode="auto">
            <a:xfrm rot="10800000" flipV="1">
              <a:off x="3510" y="8458"/>
              <a:ext cx="1170" cy="850"/>
            </a:xfrm>
            <a:prstGeom prst="curvedConnector2">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5612" name="AutoShape 10">
              <a:extLst>
                <a:ext uri="{FF2B5EF4-FFF2-40B4-BE49-F238E27FC236}">
                  <a16:creationId xmlns:a16="http://schemas.microsoft.com/office/drawing/2014/main" id="{90C04EF9-BE38-4DE8-86EB-1FBE64079FCE}"/>
                </a:ext>
              </a:extLst>
            </p:cNvPr>
            <p:cNvCxnSpPr>
              <a:cxnSpLocks noChangeShapeType="1"/>
            </p:cNvCxnSpPr>
            <p:nvPr/>
          </p:nvCxnSpPr>
          <p:spPr bwMode="auto">
            <a:xfrm rot="-5400000">
              <a:off x="4524" y="9000"/>
              <a:ext cx="492" cy="610"/>
            </a:xfrm>
            <a:prstGeom prst="curvedConnector3">
              <a:avLst>
                <a:gd name="adj1" fmla="val 49389"/>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1" name="Down Arrow 10">
            <a:extLst>
              <a:ext uri="{FF2B5EF4-FFF2-40B4-BE49-F238E27FC236}">
                <a16:creationId xmlns:a16="http://schemas.microsoft.com/office/drawing/2014/main" id="{99BC0628-8B23-4457-8A67-59612DD19F5C}"/>
              </a:ext>
            </a:extLst>
          </p:cNvPr>
          <p:cNvSpPr/>
          <p:nvPr/>
        </p:nvSpPr>
        <p:spPr>
          <a:xfrm>
            <a:off x="609600" y="5715000"/>
            <a:ext cx="152400" cy="3048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IN"/>
          </a:p>
        </p:txBody>
      </p:sp>
      <p:sp>
        <p:nvSpPr>
          <p:cNvPr id="12" name="Down Arrow 11">
            <a:extLst>
              <a:ext uri="{FF2B5EF4-FFF2-40B4-BE49-F238E27FC236}">
                <a16:creationId xmlns:a16="http://schemas.microsoft.com/office/drawing/2014/main" id="{ADC1CB73-2BD9-4F38-9517-2387DDBB7C19}"/>
              </a:ext>
            </a:extLst>
          </p:cNvPr>
          <p:cNvSpPr/>
          <p:nvPr/>
        </p:nvSpPr>
        <p:spPr>
          <a:xfrm>
            <a:off x="3429000" y="5715000"/>
            <a:ext cx="152400" cy="3048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IN"/>
          </a:p>
        </p:txBody>
      </p:sp>
      <p:sp>
        <p:nvSpPr>
          <p:cNvPr id="13" name="Down Arrow 12">
            <a:extLst>
              <a:ext uri="{FF2B5EF4-FFF2-40B4-BE49-F238E27FC236}">
                <a16:creationId xmlns:a16="http://schemas.microsoft.com/office/drawing/2014/main" id="{1FEF2C61-30C1-4492-BE14-597823DB5986}"/>
              </a:ext>
            </a:extLst>
          </p:cNvPr>
          <p:cNvSpPr/>
          <p:nvPr/>
        </p:nvSpPr>
        <p:spPr>
          <a:xfrm>
            <a:off x="5257800" y="5715000"/>
            <a:ext cx="152400" cy="30480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IN"/>
          </a:p>
        </p:txBody>
      </p:sp>
    </p:spTree>
  </p:cSld>
  <p:clrMapOvr>
    <a:masterClrMapping/>
  </p:clrMapOvr>
</p:sld>
</file>

<file path=ppt/theme/theme1.xml><?xml version="1.0" encoding="utf-8"?>
<a:theme xmlns:a="http://schemas.openxmlformats.org/drawingml/2006/main" name="UHV Theme 2022">
  <a:themeElements>
    <a:clrScheme name="Corporate Template V1">
      <a:dk1>
        <a:sysClr val="windowText" lastClr="000000"/>
      </a:dk1>
      <a:lt1>
        <a:sysClr val="window" lastClr="FFFFFF"/>
      </a:lt1>
      <a:dk2>
        <a:srgbClr val="000000"/>
      </a:dk2>
      <a:lt2>
        <a:srgbClr val="FFFFFF"/>
      </a:lt2>
      <a:accent1>
        <a:srgbClr val="8FCAE7"/>
      </a:accent1>
      <a:accent2>
        <a:srgbClr val="A092B4"/>
      </a:accent2>
      <a:accent3>
        <a:srgbClr val="C6C070"/>
      </a:accent3>
      <a:accent4>
        <a:srgbClr val="B7B1A9"/>
      </a:accent4>
      <a:accent5>
        <a:srgbClr val="FCD450"/>
      </a:accent5>
      <a:accent6>
        <a:srgbClr val="B2541A"/>
      </a:accent6>
      <a:hlink>
        <a:srgbClr val="E7925E"/>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FFFFFF"/>
        </a:dk2>
        <a:lt2>
          <a:srgbClr val="000000"/>
        </a:lt2>
        <a:accent1>
          <a:srgbClr val="8FCAE7"/>
        </a:accent1>
        <a:accent2>
          <a:srgbClr val="C6C070"/>
        </a:accent2>
        <a:accent3>
          <a:srgbClr val="FFFFFF"/>
        </a:accent3>
        <a:accent4>
          <a:srgbClr val="000000"/>
        </a:accent4>
        <a:accent5>
          <a:srgbClr val="C6E1F1"/>
        </a:accent5>
        <a:accent6>
          <a:srgbClr val="B3AE65"/>
        </a:accent6>
        <a:hlink>
          <a:srgbClr val="A092B4"/>
        </a:hlink>
        <a:folHlink>
          <a:srgbClr val="B7B1A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FFFFFF"/>
        </a:dk2>
        <a:lt2>
          <a:srgbClr val="000000"/>
        </a:lt2>
        <a:accent1>
          <a:srgbClr val="336BBD"/>
        </a:accent1>
        <a:accent2>
          <a:srgbClr val="82786F"/>
        </a:accent2>
        <a:accent3>
          <a:srgbClr val="FFFFFF"/>
        </a:accent3>
        <a:accent4>
          <a:srgbClr val="000000"/>
        </a:accent4>
        <a:accent5>
          <a:srgbClr val="ADBADB"/>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FFFFFF"/>
        </a:dk2>
        <a:lt2>
          <a:srgbClr val="000000"/>
        </a:lt2>
        <a:accent1>
          <a:srgbClr val="8FCAE7"/>
        </a:accent1>
        <a:accent2>
          <a:srgbClr val="A092B4"/>
        </a:accent2>
        <a:accent3>
          <a:srgbClr val="FFFFFF"/>
        </a:accent3>
        <a:accent4>
          <a:srgbClr val="000000"/>
        </a:accent4>
        <a:accent5>
          <a:srgbClr val="C6E1F1"/>
        </a:accent5>
        <a:accent6>
          <a:srgbClr val="9184A3"/>
        </a:accent6>
        <a:hlink>
          <a:srgbClr val="C6C070"/>
        </a:hlink>
        <a:folHlink>
          <a:srgbClr val="B7B1A9"/>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FFFFFF"/>
        </a:dk2>
        <a:lt2>
          <a:srgbClr val="000000"/>
        </a:lt2>
        <a:accent1>
          <a:srgbClr val="5688D2"/>
        </a:accent1>
        <a:accent2>
          <a:srgbClr val="82786F"/>
        </a:accent2>
        <a:accent3>
          <a:srgbClr val="FFFFFF"/>
        </a:accent3>
        <a:accent4>
          <a:srgbClr val="000000"/>
        </a:accent4>
        <a:accent5>
          <a:srgbClr val="B4C3E5"/>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HV Theme 2022" id="{5F44E8CA-FB57-4662-A76B-14A89045FFC5}" vid="{37843496-EC4B-4BDC-BFBD-8302CB3734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SLW PPT Template</Template>
  <TotalTime>0</TotalTime>
  <Words>1443</Words>
  <Application>Microsoft Office PowerPoint</Application>
  <PresentationFormat>Widescreen</PresentationFormat>
  <Paragraphs>250</Paragraphs>
  <Slides>18</Slides>
  <Notes>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Kruti Dev 010</vt:lpstr>
      <vt:lpstr>Symbol</vt:lpstr>
      <vt:lpstr>Wingdings</vt:lpstr>
      <vt:lpstr>UHV Theme 2022</vt:lpstr>
      <vt:lpstr>   UHV-I Session 13   Understanding our Role in Nature</vt:lpstr>
      <vt:lpstr>Interaction Before Main Session</vt:lpstr>
      <vt:lpstr>Home Assignment</vt:lpstr>
      <vt:lpstr>   UHV-I Session 13   Understanding our Role in Nature</vt:lpstr>
      <vt:lpstr>Introduction</vt:lpstr>
      <vt:lpstr>PowerPoint Presentation</vt:lpstr>
      <vt:lpstr>Nature = Collection of Units</vt:lpstr>
      <vt:lpstr>Nature = Collection of Units = 4 Orders</vt:lpstr>
      <vt:lpstr>Relationship of Mutual Fulfillment    ijLij iwjdrk dk laca/k </vt:lpstr>
      <vt:lpstr>Relationship of Mutual Fulfillment    ijLij iwjdrk dk laca/k </vt:lpstr>
      <vt:lpstr>Relationship of Mutual Fulfillment    ijLij iwjdrk dk laca/k </vt:lpstr>
      <vt:lpstr>Present-day Problems are largely due to Lack of Understanding</vt:lpstr>
      <vt:lpstr>Harmony in Nature iz—fr esa O;oLFkk </vt:lpstr>
      <vt:lpstr>Harmony in Nature iz—fr esa O;oLFkk </vt:lpstr>
      <vt:lpstr>Sum Up</vt:lpstr>
      <vt:lpstr>Home Assignment    </vt:lpstr>
      <vt:lpstr>Home Assignment</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UHV Slides 2022</cp:keywords>
  <cp:lastModifiedBy/>
  <cp:revision>48</cp:revision>
  <dcterms:created xsi:type="dcterms:W3CDTF">2009-12-17T14:12:44Z</dcterms:created>
  <dcterms:modified xsi:type="dcterms:W3CDTF">2025-05-19T14:24:49Z</dcterms:modified>
</cp:coreProperties>
</file>